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" r:id="rId6"/>
    <p:sldId id="283" r:id="rId7"/>
    <p:sldId id="279" r:id="rId8"/>
    <p:sldId id="280" r:id="rId9"/>
    <p:sldId id="281" r:id="rId10"/>
    <p:sldId id="282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41" autoAdjust="0"/>
  </p:normalViewPr>
  <p:slideViewPr>
    <p:cSldViewPr snapToGrid="0">
      <p:cViewPr>
        <p:scale>
          <a:sx n="73" d="100"/>
          <a:sy n="73" d="100"/>
        </p:scale>
        <p:origin x="54" y="-25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528ADC-434B-48ED-973F-902B0FD3A9B9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D2CBA60-3584-40B3-AB76-B8F1654868DB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Cache</a:t>
          </a:r>
        </a:p>
      </dgm:t>
    </dgm:pt>
    <dgm:pt modelId="{6FE9D2A4-C91E-43A4-8E17-8A66F7DE8768}" type="parTrans" cxnId="{21FC1DEF-44E0-488F-9C55-F61649482912}">
      <dgm:prSet/>
      <dgm:spPr/>
      <dgm:t>
        <a:bodyPr/>
        <a:lstStyle/>
        <a:p>
          <a:endParaRPr lang="en-US"/>
        </a:p>
      </dgm:t>
    </dgm:pt>
    <dgm:pt modelId="{832A5A7E-5943-406C-8834-9044978B9E22}" type="sibTrans" cxnId="{21FC1DEF-44E0-488F-9C55-F61649482912}">
      <dgm:prSet/>
      <dgm:spPr/>
      <dgm:t>
        <a:bodyPr/>
        <a:lstStyle/>
        <a:p>
          <a:endParaRPr lang="en-US"/>
        </a:p>
      </dgm:t>
    </dgm:pt>
    <dgm:pt modelId="{5C0D5019-A74A-4E68-A053-B51886371EC5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Primary Memory</a:t>
          </a:r>
        </a:p>
      </dgm:t>
    </dgm:pt>
    <dgm:pt modelId="{503DA859-8700-4DAD-957F-BD4F6908C515}" type="parTrans" cxnId="{AB019F5C-F28C-41B1-BBAC-2C966B314A22}">
      <dgm:prSet/>
      <dgm:spPr/>
      <dgm:t>
        <a:bodyPr/>
        <a:lstStyle/>
        <a:p>
          <a:endParaRPr lang="en-US"/>
        </a:p>
      </dgm:t>
    </dgm:pt>
    <dgm:pt modelId="{BDC696D3-D1A8-49E7-82FF-ACDE79D292D3}" type="sibTrans" cxnId="{AB019F5C-F28C-41B1-BBAC-2C966B314A22}">
      <dgm:prSet/>
      <dgm:spPr/>
      <dgm:t>
        <a:bodyPr/>
        <a:lstStyle/>
        <a:p>
          <a:endParaRPr lang="en-US"/>
        </a:p>
      </dgm:t>
    </dgm:pt>
    <dgm:pt modelId="{3B4015E8-776D-436E-925D-332CBBAC973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Secondary Memory</a:t>
          </a:r>
        </a:p>
      </dgm:t>
    </dgm:pt>
    <dgm:pt modelId="{8C3DBC47-4721-40D4-8F76-1BD9AEE1B115}" type="parTrans" cxnId="{B31B3020-A8C6-440C-AD7C-D1F0A1F679B1}">
      <dgm:prSet/>
      <dgm:spPr/>
      <dgm:t>
        <a:bodyPr/>
        <a:lstStyle/>
        <a:p>
          <a:endParaRPr lang="en-US"/>
        </a:p>
      </dgm:t>
    </dgm:pt>
    <dgm:pt modelId="{BA7653A5-F4CB-4679-AE29-AE89284C7FE4}" type="sibTrans" cxnId="{B31B3020-A8C6-440C-AD7C-D1F0A1F679B1}">
      <dgm:prSet/>
      <dgm:spPr/>
      <dgm:t>
        <a:bodyPr/>
        <a:lstStyle/>
        <a:p>
          <a:endParaRPr lang="en-US"/>
        </a:p>
      </dgm:t>
    </dgm:pt>
    <dgm:pt modelId="{D6FF7228-4092-447A-9329-6AA1BC208821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Tertiary Memory</a:t>
          </a:r>
        </a:p>
      </dgm:t>
    </dgm:pt>
    <dgm:pt modelId="{C6CB67BE-E24A-47C3-9C54-7D48555EBD06}" type="parTrans" cxnId="{ABFBD9DC-D308-4FD5-8738-806774A1FB4D}">
      <dgm:prSet/>
      <dgm:spPr/>
      <dgm:t>
        <a:bodyPr/>
        <a:lstStyle/>
        <a:p>
          <a:endParaRPr lang="en-US"/>
        </a:p>
      </dgm:t>
    </dgm:pt>
    <dgm:pt modelId="{7F0BB8B0-F719-4F32-8369-AB5443FB17CF}" type="sibTrans" cxnId="{ABFBD9DC-D308-4FD5-8738-806774A1FB4D}">
      <dgm:prSet/>
      <dgm:spPr/>
      <dgm:t>
        <a:bodyPr/>
        <a:lstStyle/>
        <a:p>
          <a:endParaRPr lang="en-US"/>
        </a:p>
      </dgm:t>
    </dgm:pt>
    <dgm:pt modelId="{30ED59FB-4EBD-42F6-BB31-0D9726734280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Registers</a:t>
          </a:r>
        </a:p>
      </dgm:t>
    </dgm:pt>
    <dgm:pt modelId="{9DD1F1BE-CDED-4410-AFBA-15EB725CED4F}" type="parTrans" cxnId="{0520ED6E-192B-46E2-94B3-50B50D5A3572}">
      <dgm:prSet/>
      <dgm:spPr/>
      <dgm:t>
        <a:bodyPr/>
        <a:lstStyle/>
        <a:p>
          <a:endParaRPr lang="en-US"/>
        </a:p>
      </dgm:t>
    </dgm:pt>
    <dgm:pt modelId="{6A34B7F8-4197-4DD1-9E61-7E825D93D700}" type="sibTrans" cxnId="{0520ED6E-192B-46E2-94B3-50B50D5A3572}">
      <dgm:prSet/>
      <dgm:spPr/>
      <dgm:t>
        <a:bodyPr/>
        <a:lstStyle/>
        <a:p>
          <a:endParaRPr lang="en-US"/>
        </a:p>
      </dgm:t>
    </dgm:pt>
    <dgm:pt modelId="{8F7FA8B4-2CE7-4416-9BB5-FCB8287A425F}">
      <dgm:prSet phldrT="[Text]"/>
      <dgm:spPr/>
      <dgm:t>
        <a:bodyPr/>
        <a:lstStyle/>
        <a:p>
          <a:endParaRPr lang="en-US" dirty="0"/>
        </a:p>
      </dgm:t>
    </dgm:pt>
    <dgm:pt modelId="{F9850692-34F1-4FE1-928C-D57F0794DFED}" type="sibTrans" cxnId="{F4F89153-954C-4DDE-A365-3A99E071CA1E}">
      <dgm:prSet/>
      <dgm:spPr/>
      <dgm:t>
        <a:bodyPr/>
        <a:lstStyle/>
        <a:p>
          <a:endParaRPr lang="en-US"/>
        </a:p>
      </dgm:t>
    </dgm:pt>
    <dgm:pt modelId="{35DEF68A-AC56-4817-B8F7-883130B3C106}" type="parTrans" cxnId="{F4F89153-954C-4DDE-A365-3A99E071CA1E}">
      <dgm:prSet/>
      <dgm:spPr/>
      <dgm:t>
        <a:bodyPr/>
        <a:lstStyle/>
        <a:p>
          <a:endParaRPr lang="en-US"/>
        </a:p>
      </dgm:t>
    </dgm:pt>
    <dgm:pt modelId="{4AD25DEB-29CE-4906-8176-E6A018035222}" type="pres">
      <dgm:prSet presAssocID="{0C528ADC-434B-48ED-973F-902B0FD3A9B9}" presName="Name0" presStyleCnt="0">
        <dgm:presLayoutVars>
          <dgm:dir/>
          <dgm:animLvl val="lvl"/>
          <dgm:resizeHandles val="exact"/>
        </dgm:presLayoutVars>
      </dgm:prSet>
      <dgm:spPr/>
    </dgm:pt>
    <dgm:pt modelId="{3CEF3335-42FB-4172-8710-7A13295D7746}" type="pres">
      <dgm:prSet presAssocID="{8F7FA8B4-2CE7-4416-9BB5-FCB8287A425F}" presName="Name8" presStyleCnt="0"/>
      <dgm:spPr/>
    </dgm:pt>
    <dgm:pt modelId="{96AB8CD1-42F1-443B-85E1-7BD5BE43F08D}" type="pres">
      <dgm:prSet presAssocID="{8F7FA8B4-2CE7-4416-9BB5-FCB8287A425F}" presName="level" presStyleLbl="node1" presStyleIdx="0" presStyleCnt="6">
        <dgm:presLayoutVars>
          <dgm:chMax val="1"/>
          <dgm:bulletEnabled val="1"/>
        </dgm:presLayoutVars>
      </dgm:prSet>
      <dgm:spPr/>
    </dgm:pt>
    <dgm:pt modelId="{05A87F7B-C052-4EB4-AD6A-205A534E51BB}" type="pres">
      <dgm:prSet presAssocID="{8F7FA8B4-2CE7-4416-9BB5-FCB8287A425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12D28C-6224-4523-8512-A59A00F8A087}" type="pres">
      <dgm:prSet presAssocID="{30ED59FB-4EBD-42F6-BB31-0D9726734280}" presName="Name8" presStyleCnt="0"/>
      <dgm:spPr/>
    </dgm:pt>
    <dgm:pt modelId="{06BE5059-EAD0-4563-ADE0-0A93D49A43E4}" type="pres">
      <dgm:prSet presAssocID="{30ED59FB-4EBD-42F6-BB31-0D9726734280}" presName="level" presStyleLbl="node1" presStyleIdx="1" presStyleCnt="6">
        <dgm:presLayoutVars>
          <dgm:chMax val="1"/>
          <dgm:bulletEnabled val="1"/>
        </dgm:presLayoutVars>
      </dgm:prSet>
      <dgm:spPr/>
    </dgm:pt>
    <dgm:pt modelId="{A0C78971-8B2E-48C4-A5A0-D3804D21683C}" type="pres">
      <dgm:prSet presAssocID="{30ED59FB-4EBD-42F6-BB31-0D972673428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746909F-00A1-4509-B902-DDB97E217BEF}" type="pres">
      <dgm:prSet presAssocID="{FD2CBA60-3584-40B3-AB76-B8F1654868DB}" presName="Name8" presStyleCnt="0"/>
      <dgm:spPr/>
    </dgm:pt>
    <dgm:pt modelId="{C6D519AA-6C99-4E13-B153-E5626597FFEA}" type="pres">
      <dgm:prSet presAssocID="{FD2CBA60-3584-40B3-AB76-B8F1654868DB}" presName="level" presStyleLbl="node1" presStyleIdx="2" presStyleCnt="6">
        <dgm:presLayoutVars>
          <dgm:chMax val="1"/>
          <dgm:bulletEnabled val="1"/>
        </dgm:presLayoutVars>
      </dgm:prSet>
      <dgm:spPr/>
    </dgm:pt>
    <dgm:pt modelId="{D2958DC6-19E9-49D5-ABC4-7CBD716A03FA}" type="pres">
      <dgm:prSet presAssocID="{FD2CBA60-3584-40B3-AB76-B8F1654868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F24361-8062-49EC-9C98-784D6902F362}" type="pres">
      <dgm:prSet presAssocID="{5C0D5019-A74A-4E68-A053-B51886371EC5}" presName="Name8" presStyleCnt="0"/>
      <dgm:spPr/>
    </dgm:pt>
    <dgm:pt modelId="{734CB6B7-ED14-4250-A5E5-B20ADF3EB013}" type="pres">
      <dgm:prSet presAssocID="{5C0D5019-A74A-4E68-A053-B51886371EC5}" presName="level" presStyleLbl="node1" presStyleIdx="3" presStyleCnt="6">
        <dgm:presLayoutVars>
          <dgm:chMax val="1"/>
          <dgm:bulletEnabled val="1"/>
        </dgm:presLayoutVars>
      </dgm:prSet>
      <dgm:spPr/>
    </dgm:pt>
    <dgm:pt modelId="{32709F34-737A-439D-93C4-7CDF7B38E58C}" type="pres">
      <dgm:prSet presAssocID="{5C0D5019-A74A-4E68-A053-B51886371E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B62349-620A-4D31-ADB1-5F9297080630}" type="pres">
      <dgm:prSet presAssocID="{3B4015E8-776D-436E-925D-332CBBAC9736}" presName="Name8" presStyleCnt="0"/>
      <dgm:spPr/>
    </dgm:pt>
    <dgm:pt modelId="{D1A54C8D-F7F0-415D-BD92-83203617B774}" type="pres">
      <dgm:prSet presAssocID="{3B4015E8-776D-436E-925D-332CBBAC9736}" presName="level" presStyleLbl="node1" presStyleIdx="4" presStyleCnt="6">
        <dgm:presLayoutVars>
          <dgm:chMax val="1"/>
          <dgm:bulletEnabled val="1"/>
        </dgm:presLayoutVars>
      </dgm:prSet>
      <dgm:spPr/>
    </dgm:pt>
    <dgm:pt modelId="{3974F6F0-6A6C-46F5-97CC-33CC3BA6E7F0}" type="pres">
      <dgm:prSet presAssocID="{3B4015E8-776D-436E-925D-332CBBAC97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F6EA388-98C1-4E2E-BE7A-9BF64D55F764}" type="pres">
      <dgm:prSet presAssocID="{D6FF7228-4092-447A-9329-6AA1BC208821}" presName="Name8" presStyleCnt="0"/>
      <dgm:spPr/>
    </dgm:pt>
    <dgm:pt modelId="{9D068EEC-B136-4830-AD86-49D5BB1A7ABC}" type="pres">
      <dgm:prSet presAssocID="{D6FF7228-4092-447A-9329-6AA1BC208821}" presName="level" presStyleLbl="node1" presStyleIdx="5" presStyleCnt="6">
        <dgm:presLayoutVars>
          <dgm:chMax val="1"/>
          <dgm:bulletEnabled val="1"/>
        </dgm:presLayoutVars>
      </dgm:prSet>
      <dgm:spPr/>
    </dgm:pt>
    <dgm:pt modelId="{E5A34833-C5EF-45E1-86A9-76F47CE9AC8E}" type="pres">
      <dgm:prSet presAssocID="{D6FF7228-4092-447A-9329-6AA1BC20882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31B3020-A8C6-440C-AD7C-D1F0A1F679B1}" srcId="{0C528ADC-434B-48ED-973F-902B0FD3A9B9}" destId="{3B4015E8-776D-436E-925D-332CBBAC9736}" srcOrd="4" destOrd="0" parTransId="{8C3DBC47-4721-40D4-8F76-1BD9AEE1B115}" sibTransId="{BA7653A5-F4CB-4679-AE29-AE89284C7FE4}"/>
    <dgm:cxn modelId="{2CBB9C2C-14C4-4832-887F-73F90327A84A}" type="presOf" srcId="{5C0D5019-A74A-4E68-A053-B51886371EC5}" destId="{734CB6B7-ED14-4250-A5E5-B20ADF3EB013}" srcOrd="0" destOrd="0" presId="urn:microsoft.com/office/officeart/2005/8/layout/pyramid1"/>
    <dgm:cxn modelId="{AB019F5C-F28C-41B1-BBAC-2C966B314A22}" srcId="{0C528ADC-434B-48ED-973F-902B0FD3A9B9}" destId="{5C0D5019-A74A-4E68-A053-B51886371EC5}" srcOrd="3" destOrd="0" parTransId="{503DA859-8700-4DAD-957F-BD4F6908C515}" sibTransId="{BDC696D3-D1A8-49E7-82FF-ACDE79D292D3}"/>
    <dgm:cxn modelId="{B008E76D-592E-442E-8045-986D3F8DA4DE}" type="presOf" srcId="{D6FF7228-4092-447A-9329-6AA1BC208821}" destId="{E5A34833-C5EF-45E1-86A9-76F47CE9AC8E}" srcOrd="1" destOrd="0" presId="urn:microsoft.com/office/officeart/2005/8/layout/pyramid1"/>
    <dgm:cxn modelId="{0520ED6E-192B-46E2-94B3-50B50D5A3572}" srcId="{0C528ADC-434B-48ED-973F-902B0FD3A9B9}" destId="{30ED59FB-4EBD-42F6-BB31-0D9726734280}" srcOrd="1" destOrd="0" parTransId="{9DD1F1BE-CDED-4410-AFBA-15EB725CED4F}" sibTransId="{6A34B7F8-4197-4DD1-9E61-7E825D93D700}"/>
    <dgm:cxn modelId="{F4F89153-954C-4DDE-A365-3A99E071CA1E}" srcId="{0C528ADC-434B-48ED-973F-902B0FD3A9B9}" destId="{8F7FA8B4-2CE7-4416-9BB5-FCB8287A425F}" srcOrd="0" destOrd="0" parTransId="{35DEF68A-AC56-4817-B8F7-883130B3C106}" sibTransId="{F9850692-34F1-4FE1-928C-D57F0794DFED}"/>
    <dgm:cxn modelId="{B635A98B-E594-406B-8840-7868D6875D77}" type="presOf" srcId="{30ED59FB-4EBD-42F6-BB31-0D9726734280}" destId="{06BE5059-EAD0-4563-ADE0-0A93D49A43E4}" srcOrd="0" destOrd="0" presId="urn:microsoft.com/office/officeart/2005/8/layout/pyramid1"/>
    <dgm:cxn modelId="{5ACC1C8E-8BDA-4089-9D09-30F8A6AB6005}" type="presOf" srcId="{FD2CBA60-3584-40B3-AB76-B8F1654868DB}" destId="{C6D519AA-6C99-4E13-B153-E5626597FFEA}" srcOrd="0" destOrd="0" presId="urn:microsoft.com/office/officeart/2005/8/layout/pyramid1"/>
    <dgm:cxn modelId="{40EEF1A3-77E6-4BAF-833B-DD8443645351}" type="presOf" srcId="{0C528ADC-434B-48ED-973F-902B0FD3A9B9}" destId="{4AD25DEB-29CE-4906-8176-E6A018035222}" srcOrd="0" destOrd="0" presId="urn:microsoft.com/office/officeart/2005/8/layout/pyramid1"/>
    <dgm:cxn modelId="{1E9245A5-E3BB-4AAD-997B-3A533EB3DF76}" type="presOf" srcId="{5C0D5019-A74A-4E68-A053-B51886371EC5}" destId="{32709F34-737A-439D-93C4-7CDF7B38E58C}" srcOrd="1" destOrd="0" presId="urn:microsoft.com/office/officeart/2005/8/layout/pyramid1"/>
    <dgm:cxn modelId="{B10B0DA8-E2A2-4526-82AA-36F08BEFDA52}" type="presOf" srcId="{D6FF7228-4092-447A-9329-6AA1BC208821}" destId="{9D068EEC-B136-4830-AD86-49D5BB1A7ABC}" srcOrd="0" destOrd="0" presId="urn:microsoft.com/office/officeart/2005/8/layout/pyramid1"/>
    <dgm:cxn modelId="{4BAF9FB0-780D-4A0F-BB9E-13238B662ACE}" type="presOf" srcId="{3B4015E8-776D-436E-925D-332CBBAC9736}" destId="{3974F6F0-6A6C-46F5-97CC-33CC3BA6E7F0}" srcOrd="1" destOrd="0" presId="urn:microsoft.com/office/officeart/2005/8/layout/pyramid1"/>
    <dgm:cxn modelId="{603135B3-2EBC-471A-863B-9346C1DF2F94}" type="presOf" srcId="{8F7FA8B4-2CE7-4416-9BB5-FCB8287A425F}" destId="{05A87F7B-C052-4EB4-AD6A-205A534E51BB}" srcOrd="1" destOrd="0" presId="urn:microsoft.com/office/officeart/2005/8/layout/pyramid1"/>
    <dgm:cxn modelId="{22521EB8-1692-4DEC-9F6D-3E06DE6486A1}" type="presOf" srcId="{3B4015E8-776D-436E-925D-332CBBAC9736}" destId="{D1A54C8D-F7F0-415D-BD92-83203617B774}" srcOrd="0" destOrd="0" presId="urn:microsoft.com/office/officeart/2005/8/layout/pyramid1"/>
    <dgm:cxn modelId="{93E1B6D0-3F34-4EF0-812C-A365B52F96F6}" type="presOf" srcId="{30ED59FB-4EBD-42F6-BB31-0D9726734280}" destId="{A0C78971-8B2E-48C4-A5A0-D3804D21683C}" srcOrd="1" destOrd="0" presId="urn:microsoft.com/office/officeart/2005/8/layout/pyramid1"/>
    <dgm:cxn modelId="{ABFBD9DC-D308-4FD5-8738-806774A1FB4D}" srcId="{0C528ADC-434B-48ED-973F-902B0FD3A9B9}" destId="{D6FF7228-4092-447A-9329-6AA1BC208821}" srcOrd="5" destOrd="0" parTransId="{C6CB67BE-E24A-47C3-9C54-7D48555EBD06}" sibTransId="{7F0BB8B0-F719-4F32-8369-AB5443FB17CF}"/>
    <dgm:cxn modelId="{21FC1DEF-44E0-488F-9C55-F61649482912}" srcId="{0C528ADC-434B-48ED-973F-902B0FD3A9B9}" destId="{FD2CBA60-3584-40B3-AB76-B8F1654868DB}" srcOrd="2" destOrd="0" parTransId="{6FE9D2A4-C91E-43A4-8E17-8A66F7DE8768}" sibTransId="{832A5A7E-5943-406C-8834-9044978B9E22}"/>
    <dgm:cxn modelId="{DA127DF1-9507-457F-8350-5A00983DAF02}" type="presOf" srcId="{8F7FA8B4-2CE7-4416-9BB5-FCB8287A425F}" destId="{96AB8CD1-42F1-443B-85E1-7BD5BE43F08D}" srcOrd="0" destOrd="0" presId="urn:microsoft.com/office/officeart/2005/8/layout/pyramid1"/>
    <dgm:cxn modelId="{BEB533FA-0DDA-4BDB-929C-7117CE8D1CFD}" type="presOf" srcId="{FD2CBA60-3584-40B3-AB76-B8F1654868DB}" destId="{D2958DC6-19E9-49D5-ABC4-7CBD716A03FA}" srcOrd="1" destOrd="0" presId="urn:microsoft.com/office/officeart/2005/8/layout/pyramid1"/>
    <dgm:cxn modelId="{11A7ECA5-3B98-41B2-B0FF-DD34C36527CE}" type="presParOf" srcId="{4AD25DEB-29CE-4906-8176-E6A018035222}" destId="{3CEF3335-42FB-4172-8710-7A13295D7746}" srcOrd="0" destOrd="0" presId="urn:microsoft.com/office/officeart/2005/8/layout/pyramid1"/>
    <dgm:cxn modelId="{4A3D819C-0D8D-441A-B40F-24D442DF0596}" type="presParOf" srcId="{3CEF3335-42FB-4172-8710-7A13295D7746}" destId="{96AB8CD1-42F1-443B-85E1-7BD5BE43F08D}" srcOrd="0" destOrd="0" presId="urn:microsoft.com/office/officeart/2005/8/layout/pyramid1"/>
    <dgm:cxn modelId="{230B5849-0E9B-44C9-9713-4F3EB2632E0D}" type="presParOf" srcId="{3CEF3335-42FB-4172-8710-7A13295D7746}" destId="{05A87F7B-C052-4EB4-AD6A-205A534E51BB}" srcOrd="1" destOrd="0" presId="urn:microsoft.com/office/officeart/2005/8/layout/pyramid1"/>
    <dgm:cxn modelId="{9AEE6F64-4695-4AC4-A06C-59EBDA50F026}" type="presParOf" srcId="{4AD25DEB-29CE-4906-8176-E6A018035222}" destId="{5F12D28C-6224-4523-8512-A59A00F8A087}" srcOrd="1" destOrd="0" presId="urn:microsoft.com/office/officeart/2005/8/layout/pyramid1"/>
    <dgm:cxn modelId="{DBD253E1-BF69-47F5-8257-D6D14B0E25DB}" type="presParOf" srcId="{5F12D28C-6224-4523-8512-A59A00F8A087}" destId="{06BE5059-EAD0-4563-ADE0-0A93D49A43E4}" srcOrd="0" destOrd="0" presId="urn:microsoft.com/office/officeart/2005/8/layout/pyramid1"/>
    <dgm:cxn modelId="{92B8D95E-B4AF-49FC-B130-656D4DAD8570}" type="presParOf" srcId="{5F12D28C-6224-4523-8512-A59A00F8A087}" destId="{A0C78971-8B2E-48C4-A5A0-D3804D21683C}" srcOrd="1" destOrd="0" presId="urn:microsoft.com/office/officeart/2005/8/layout/pyramid1"/>
    <dgm:cxn modelId="{1A96AF23-64BD-46F8-9FD9-64E35C54B64C}" type="presParOf" srcId="{4AD25DEB-29CE-4906-8176-E6A018035222}" destId="{B746909F-00A1-4509-B902-DDB97E217BEF}" srcOrd="2" destOrd="0" presId="urn:microsoft.com/office/officeart/2005/8/layout/pyramid1"/>
    <dgm:cxn modelId="{4172DA27-CAA4-4A2A-9C2B-D346A476EF63}" type="presParOf" srcId="{B746909F-00A1-4509-B902-DDB97E217BEF}" destId="{C6D519AA-6C99-4E13-B153-E5626597FFEA}" srcOrd="0" destOrd="0" presId="urn:microsoft.com/office/officeart/2005/8/layout/pyramid1"/>
    <dgm:cxn modelId="{C4A5980A-60E3-4CF6-93EA-BAF479496D96}" type="presParOf" srcId="{B746909F-00A1-4509-B902-DDB97E217BEF}" destId="{D2958DC6-19E9-49D5-ABC4-7CBD716A03FA}" srcOrd="1" destOrd="0" presId="urn:microsoft.com/office/officeart/2005/8/layout/pyramid1"/>
    <dgm:cxn modelId="{DF3F1238-BB74-4878-8FAF-FD133BA1AAE3}" type="presParOf" srcId="{4AD25DEB-29CE-4906-8176-E6A018035222}" destId="{5FF24361-8062-49EC-9C98-784D6902F362}" srcOrd="3" destOrd="0" presId="urn:microsoft.com/office/officeart/2005/8/layout/pyramid1"/>
    <dgm:cxn modelId="{8B1CDEAC-AF10-4680-8C41-79BF75B89337}" type="presParOf" srcId="{5FF24361-8062-49EC-9C98-784D6902F362}" destId="{734CB6B7-ED14-4250-A5E5-B20ADF3EB013}" srcOrd="0" destOrd="0" presId="urn:microsoft.com/office/officeart/2005/8/layout/pyramid1"/>
    <dgm:cxn modelId="{C0DFF03E-A4FF-4151-9564-193F62B7DFE4}" type="presParOf" srcId="{5FF24361-8062-49EC-9C98-784D6902F362}" destId="{32709F34-737A-439D-93C4-7CDF7B38E58C}" srcOrd="1" destOrd="0" presId="urn:microsoft.com/office/officeart/2005/8/layout/pyramid1"/>
    <dgm:cxn modelId="{7B25F879-05E4-45D6-93E3-1BF06CD34256}" type="presParOf" srcId="{4AD25DEB-29CE-4906-8176-E6A018035222}" destId="{E8B62349-620A-4D31-ADB1-5F9297080630}" srcOrd="4" destOrd="0" presId="urn:microsoft.com/office/officeart/2005/8/layout/pyramid1"/>
    <dgm:cxn modelId="{7E3630C3-7EFF-4645-AAD3-1CC22F82411C}" type="presParOf" srcId="{E8B62349-620A-4D31-ADB1-5F9297080630}" destId="{D1A54C8D-F7F0-415D-BD92-83203617B774}" srcOrd="0" destOrd="0" presId="urn:microsoft.com/office/officeart/2005/8/layout/pyramid1"/>
    <dgm:cxn modelId="{DC7C02A8-20A3-4683-8B7D-904EE170DB92}" type="presParOf" srcId="{E8B62349-620A-4D31-ADB1-5F9297080630}" destId="{3974F6F0-6A6C-46F5-97CC-33CC3BA6E7F0}" srcOrd="1" destOrd="0" presId="urn:microsoft.com/office/officeart/2005/8/layout/pyramid1"/>
    <dgm:cxn modelId="{CDF4847C-60D7-4493-8C17-CDC5A586464D}" type="presParOf" srcId="{4AD25DEB-29CE-4906-8176-E6A018035222}" destId="{CF6EA388-98C1-4E2E-BE7A-9BF64D55F764}" srcOrd="5" destOrd="0" presId="urn:microsoft.com/office/officeart/2005/8/layout/pyramid1"/>
    <dgm:cxn modelId="{FB80B3C8-1E48-4267-B17D-029C5B8AF6DD}" type="presParOf" srcId="{CF6EA388-98C1-4E2E-BE7A-9BF64D55F764}" destId="{9D068EEC-B136-4830-AD86-49D5BB1A7ABC}" srcOrd="0" destOrd="0" presId="urn:microsoft.com/office/officeart/2005/8/layout/pyramid1"/>
    <dgm:cxn modelId="{8CACDCB9-A466-48B0-A63B-E0CB767CA46B}" type="presParOf" srcId="{CF6EA388-98C1-4E2E-BE7A-9BF64D55F764}" destId="{E5A34833-C5EF-45E1-86A9-76F47CE9AC8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28ADC-434B-48ED-973F-902B0FD3A9B9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D2CBA60-3584-40B3-AB76-B8F1654868DB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Cache</a:t>
          </a:r>
        </a:p>
      </dgm:t>
    </dgm:pt>
    <dgm:pt modelId="{6FE9D2A4-C91E-43A4-8E17-8A66F7DE8768}" type="parTrans" cxnId="{21FC1DEF-44E0-488F-9C55-F61649482912}">
      <dgm:prSet/>
      <dgm:spPr/>
      <dgm:t>
        <a:bodyPr/>
        <a:lstStyle/>
        <a:p>
          <a:endParaRPr lang="en-US"/>
        </a:p>
      </dgm:t>
    </dgm:pt>
    <dgm:pt modelId="{832A5A7E-5943-406C-8834-9044978B9E22}" type="sibTrans" cxnId="{21FC1DEF-44E0-488F-9C55-F61649482912}">
      <dgm:prSet/>
      <dgm:spPr/>
      <dgm:t>
        <a:bodyPr/>
        <a:lstStyle/>
        <a:p>
          <a:endParaRPr lang="en-US"/>
        </a:p>
      </dgm:t>
    </dgm:pt>
    <dgm:pt modelId="{5C0D5019-A74A-4E68-A053-B51886371EC5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Primary Memory</a:t>
          </a:r>
        </a:p>
      </dgm:t>
    </dgm:pt>
    <dgm:pt modelId="{503DA859-8700-4DAD-957F-BD4F6908C515}" type="parTrans" cxnId="{AB019F5C-F28C-41B1-BBAC-2C966B314A22}">
      <dgm:prSet/>
      <dgm:spPr/>
      <dgm:t>
        <a:bodyPr/>
        <a:lstStyle/>
        <a:p>
          <a:endParaRPr lang="en-US"/>
        </a:p>
      </dgm:t>
    </dgm:pt>
    <dgm:pt modelId="{BDC696D3-D1A8-49E7-82FF-ACDE79D292D3}" type="sibTrans" cxnId="{AB019F5C-F28C-41B1-BBAC-2C966B314A22}">
      <dgm:prSet/>
      <dgm:spPr/>
      <dgm:t>
        <a:bodyPr/>
        <a:lstStyle/>
        <a:p>
          <a:endParaRPr lang="en-US"/>
        </a:p>
      </dgm:t>
    </dgm:pt>
    <dgm:pt modelId="{3B4015E8-776D-436E-925D-332CBBAC973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Secondary Memory</a:t>
          </a:r>
        </a:p>
      </dgm:t>
    </dgm:pt>
    <dgm:pt modelId="{8C3DBC47-4721-40D4-8F76-1BD9AEE1B115}" type="parTrans" cxnId="{B31B3020-A8C6-440C-AD7C-D1F0A1F679B1}">
      <dgm:prSet/>
      <dgm:spPr/>
      <dgm:t>
        <a:bodyPr/>
        <a:lstStyle/>
        <a:p>
          <a:endParaRPr lang="en-US"/>
        </a:p>
      </dgm:t>
    </dgm:pt>
    <dgm:pt modelId="{BA7653A5-F4CB-4679-AE29-AE89284C7FE4}" type="sibTrans" cxnId="{B31B3020-A8C6-440C-AD7C-D1F0A1F679B1}">
      <dgm:prSet/>
      <dgm:spPr/>
      <dgm:t>
        <a:bodyPr/>
        <a:lstStyle/>
        <a:p>
          <a:endParaRPr lang="en-US"/>
        </a:p>
      </dgm:t>
    </dgm:pt>
    <dgm:pt modelId="{D6FF7228-4092-447A-9329-6AA1BC208821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Tertiary Memory</a:t>
          </a:r>
        </a:p>
      </dgm:t>
    </dgm:pt>
    <dgm:pt modelId="{C6CB67BE-E24A-47C3-9C54-7D48555EBD06}" type="parTrans" cxnId="{ABFBD9DC-D308-4FD5-8738-806774A1FB4D}">
      <dgm:prSet/>
      <dgm:spPr/>
      <dgm:t>
        <a:bodyPr/>
        <a:lstStyle/>
        <a:p>
          <a:endParaRPr lang="en-US"/>
        </a:p>
      </dgm:t>
    </dgm:pt>
    <dgm:pt modelId="{7F0BB8B0-F719-4F32-8369-AB5443FB17CF}" type="sibTrans" cxnId="{ABFBD9DC-D308-4FD5-8738-806774A1FB4D}">
      <dgm:prSet/>
      <dgm:spPr/>
      <dgm:t>
        <a:bodyPr/>
        <a:lstStyle/>
        <a:p>
          <a:endParaRPr lang="en-US"/>
        </a:p>
      </dgm:t>
    </dgm:pt>
    <dgm:pt modelId="{30ED59FB-4EBD-42F6-BB31-0D9726734280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Registers</a:t>
          </a:r>
        </a:p>
      </dgm:t>
    </dgm:pt>
    <dgm:pt modelId="{9DD1F1BE-CDED-4410-AFBA-15EB725CED4F}" type="parTrans" cxnId="{0520ED6E-192B-46E2-94B3-50B50D5A3572}">
      <dgm:prSet/>
      <dgm:spPr/>
      <dgm:t>
        <a:bodyPr/>
        <a:lstStyle/>
        <a:p>
          <a:endParaRPr lang="en-US"/>
        </a:p>
      </dgm:t>
    </dgm:pt>
    <dgm:pt modelId="{6A34B7F8-4197-4DD1-9E61-7E825D93D700}" type="sibTrans" cxnId="{0520ED6E-192B-46E2-94B3-50B50D5A3572}">
      <dgm:prSet/>
      <dgm:spPr/>
      <dgm:t>
        <a:bodyPr/>
        <a:lstStyle/>
        <a:p>
          <a:endParaRPr lang="en-US"/>
        </a:p>
      </dgm:t>
    </dgm:pt>
    <dgm:pt modelId="{8F7FA8B4-2CE7-4416-9BB5-FCB8287A425F}">
      <dgm:prSet phldrT="[Text]"/>
      <dgm:spPr/>
      <dgm:t>
        <a:bodyPr/>
        <a:lstStyle/>
        <a:p>
          <a:endParaRPr lang="en-US" dirty="0"/>
        </a:p>
      </dgm:t>
    </dgm:pt>
    <dgm:pt modelId="{F9850692-34F1-4FE1-928C-D57F0794DFED}" type="sibTrans" cxnId="{F4F89153-954C-4DDE-A365-3A99E071CA1E}">
      <dgm:prSet/>
      <dgm:spPr/>
      <dgm:t>
        <a:bodyPr/>
        <a:lstStyle/>
        <a:p>
          <a:endParaRPr lang="en-US"/>
        </a:p>
      </dgm:t>
    </dgm:pt>
    <dgm:pt modelId="{35DEF68A-AC56-4817-B8F7-883130B3C106}" type="parTrans" cxnId="{F4F89153-954C-4DDE-A365-3A99E071CA1E}">
      <dgm:prSet/>
      <dgm:spPr/>
      <dgm:t>
        <a:bodyPr/>
        <a:lstStyle/>
        <a:p>
          <a:endParaRPr lang="en-US"/>
        </a:p>
      </dgm:t>
    </dgm:pt>
    <dgm:pt modelId="{4AD25DEB-29CE-4906-8176-E6A018035222}" type="pres">
      <dgm:prSet presAssocID="{0C528ADC-434B-48ED-973F-902B0FD3A9B9}" presName="Name0" presStyleCnt="0">
        <dgm:presLayoutVars>
          <dgm:dir/>
          <dgm:animLvl val="lvl"/>
          <dgm:resizeHandles val="exact"/>
        </dgm:presLayoutVars>
      </dgm:prSet>
      <dgm:spPr/>
    </dgm:pt>
    <dgm:pt modelId="{3CEF3335-42FB-4172-8710-7A13295D7746}" type="pres">
      <dgm:prSet presAssocID="{8F7FA8B4-2CE7-4416-9BB5-FCB8287A425F}" presName="Name8" presStyleCnt="0"/>
      <dgm:spPr/>
    </dgm:pt>
    <dgm:pt modelId="{96AB8CD1-42F1-443B-85E1-7BD5BE43F08D}" type="pres">
      <dgm:prSet presAssocID="{8F7FA8B4-2CE7-4416-9BB5-FCB8287A425F}" presName="level" presStyleLbl="node1" presStyleIdx="0" presStyleCnt="6">
        <dgm:presLayoutVars>
          <dgm:chMax val="1"/>
          <dgm:bulletEnabled val="1"/>
        </dgm:presLayoutVars>
      </dgm:prSet>
      <dgm:spPr/>
    </dgm:pt>
    <dgm:pt modelId="{05A87F7B-C052-4EB4-AD6A-205A534E51BB}" type="pres">
      <dgm:prSet presAssocID="{8F7FA8B4-2CE7-4416-9BB5-FCB8287A425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12D28C-6224-4523-8512-A59A00F8A087}" type="pres">
      <dgm:prSet presAssocID="{30ED59FB-4EBD-42F6-BB31-0D9726734280}" presName="Name8" presStyleCnt="0"/>
      <dgm:spPr/>
    </dgm:pt>
    <dgm:pt modelId="{06BE5059-EAD0-4563-ADE0-0A93D49A43E4}" type="pres">
      <dgm:prSet presAssocID="{30ED59FB-4EBD-42F6-BB31-0D9726734280}" presName="level" presStyleLbl="node1" presStyleIdx="1" presStyleCnt="6">
        <dgm:presLayoutVars>
          <dgm:chMax val="1"/>
          <dgm:bulletEnabled val="1"/>
        </dgm:presLayoutVars>
      </dgm:prSet>
      <dgm:spPr/>
    </dgm:pt>
    <dgm:pt modelId="{A0C78971-8B2E-48C4-A5A0-D3804D21683C}" type="pres">
      <dgm:prSet presAssocID="{30ED59FB-4EBD-42F6-BB31-0D972673428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746909F-00A1-4509-B902-DDB97E217BEF}" type="pres">
      <dgm:prSet presAssocID="{FD2CBA60-3584-40B3-AB76-B8F1654868DB}" presName="Name8" presStyleCnt="0"/>
      <dgm:spPr/>
    </dgm:pt>
    <dgm:pt modelId="{C6D519AA-6C99-4E13-B153-E5626597FFEA}" type="pres">
      <dgm:prSet presAssocID="{FD2CBA60-3584-40B3-AB76-B8F1654868DB}" presName="level" presStyleLbl="node1" presStyleIdx="2" presStyleCnt="6">
        <dgm:presLayoutVars>
          <dgm:chMax val="1"/>
          <dgm:bulletEnabled val="1"/>
        </dgm:presLayoutVars>
      </dgm:prSet>
      <dgm:spPr/>
    </dgm:pt>
    <dgm:pt modelId="{D2958DC6-19E9-49D5-ABC4-7CBD716A03FA}" type="pres">
      <dgm:prSet presAssocID="{FD2CBA60-3584-40B3-AB76-B8F1654868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F24361-8062-49EC-9C98-784D6902F362}" type="pres">
      <dgm:prSet presAssocID="{5C0D5019-A74A-4E68-A053-B51886371EC5}" presName="Name8" presStyleCnt="0"/>
      <dgm:spPr/>
    </dgm:pt>
    <dgm:pt modelId="{734CB6B7-ED14-4250-A5E5-B20ADF3EB013}" type="pres">
      <dgm:prSet presAssocID="{5C0D5019-A74A-4E68-A053-B51886371EC5}" presName="level" presStyleLbl="node1" presStyleIdx="3" presStyleCnt="6">
        <dgm:presLayoutVars>
          <dgm:chMax val="1"/>
          <dgm:bulletEnabled val="1"/>
        </dgm:presLayoutVars>
      </dgm:prSet>
      <dgm:spPr/>
    </dgm:pt>
    <dgm:pt modelId="{32709F34-737A-439D-93C4-7CDF7B38E58C}" type="pres">
      <dgm:prSet presAssocID="{5C0D5019-A74A-4E68-A053-B51886371E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B62349-620A-4D31-ADB1-5F9297080630}" type="pres">
      <dgm:prSet presAssocID="{3B4015E8-776D-436E-925D-332CBBAC9736}" presName="Name8" presStyleCnt="0"/>
      <dgm:spPr/>
    </dgm:pt>
    <dgm:pt modelId="{D1A54C8D-F7F0-415D-BD92-83203617B774}" type="pres">
      <dgm:prSet presAssocID="{3B4015E8-776D-436E-925D-332CBBAC9736}" presName="level" presStyleLbl="node1" presStyleIdx="4" presStyleCnt="6">
        <dgm:presLayoutVars>
          <dgm:chMax val="1"/>
          <dgm:bulletEnabled val="1"/>
        </dgm:presLayoutVars>
      </dgm:prSet>
      <dgm:spPr/>
    </dgm:pt>
    <dgm:pt modelId="{3974F6F0-6A6C-46F5-97CC-33CC3BA6E7F0}" type="pres">
      <dgm:prSet presAssocID="{3B4015E8-776D-436E-925D-332CBBAC97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F6EA388-98C1-4E2E-BE7A-9BF64D55F764}" type="pres">
      <dgm:prSet presAssocID="{D6FF7228-4092-447A-9329-6AA1BC208821}" presName="Name8" presStyleCnt="0"/>
      <dgm:spPr/>
    </dgm:pt>
    <dgm:pt modelId="{9D068EEC-B136-4830-AD86-49D5BB1A7ABC}" type="pres">
      <dgm:prSet presAssocID="{D6FF7228-4092-447A-9329-6AA1BC208821}" presName="level" presStyleLbl="node1" presStyleIdx="5" presStyleCnt="6">
        <dgm:presLayoutVars>
          <dgm:chMax val="1"/>
          <dgm:bulletEnabled val="1"/>
        </dgm:presLayoutVars>
      </dgm:prSet>
      <dgm:spPr/>
    </dgm:pt>
    <dgm:pt modelId="{E5A34833-C5EF-45E1-86A9-76F47CE9AC8E}" type="pres">
      <dgm:prSet presAssocID="{D6FF7228-4092-447A-9329-6AA1BC20882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31B3020-A8C6-440C-AD7C-D1F0A1F679B1}" srcId="{0C528ADC-434B-48ED-973F-902B0FD3A9B9}" destId="{3B4015E8-776D-436E-925D-332CBBAC9736}" srcOrd="4" destOrd="0" parTransId="{8C3DBC47-4721-40D4-8F76-1BD9AEE1B115}" sibTransId="{BA7653A5-F4CB-4679-AE29-AE89284C7FE4}"/>
    <dgm:cxn modelId="{2CBB9C2C-14C4-4832-887F-73F90327A84A}" type="presOf" srcId="{5C0D5019-A74A-4E68-A053-B51886371EC5}" destId="{734CB6B7-ED14-4250-A5E5-B20ADF3EB013}" srcOrd="0" destOrd="0" presId="urn:microsoft.com/office/officeart/2005/8/layout/pyramid1"/>
    <dgm:cxn modelId="{AB019F5C-F28C-41B1-BBAC-2C966B314A22}" srcId="{0C528ADC-434B-48ED-973F-902B0FD3A9B9}" destId="{5C0D5019-A74A-4E68-A053-B51886371EC5}" srcOrd="3" destOrd="0" parTransId="{503DA859-8700-4DAD-957F-BD4F6908C515}" sibTransId="{BDC696D3-D1A8-49E7-82FF-ACDE79D292D3}"/>
    <dgm:cxn modelId="{B008E76D-592E-442E-8045-986D3F8DA4DE}" type="presOf" srcId="{D6FF7228-4092-447A-9329-6AA1BC208821}" destId="{E5A34833-C5EF-45E1-86A9-76F47CE9AC8E}" srcOrd="1" destOrd="0" presId="urn:microsoft.com/office/officeart/2005/8/layout/pyramid1"/>
    <dgm:cxn modelId="{0520ED6E-192B-46E2-94B3-50B50D5A3572}" srcId="{0C528ADC-434B-48ED-973F-902B0FD3A9B9}" destId="{30ED59FB-4EBD-42F6-BB31-0D9726734280}" srcOrd="1" destOrd="0" parTransId="{9DD1F1BE-CDED-4410-AFBA-15EB725CED4F}" sibTransId="{6A34B7F8-4197-4DD1-9E61-7E825D93D700}"/>
    <dgm:cxn modelId="{F4F89153-954C-4DDE-A365-3A99E071CA1E}" srcId="{0C528ADC-434B-48ED-973F-902B0FD3A9B9}" destId="{8F7FA8B4-2CE7-4416-9BB5-FCB8287A425F}" srcOrd="0" destOrd="0" parTransId="{35DEF68A-AC56-4817-B8F7-883130B3C106}" sibTransId="{F9850692-34F1-4FE1-928C-D57F0794DFED}"/>
    <dgm:cxn modelId="{B635A98B-E594-406B-8840-7868D6875D77}" type="presOf" srcId="{30ED59FB-4EBD-42F6-BB31-0D9726734280}" destId="{06BE5059-EAD0-4563-ADE0-0A93D49A43E4}" srcOrd="0" destOrd="0" presId="urn:microsoft.com/office/officeart/2005/8/layout/pyramid1"/>
    <dgm:cxn modelId="{5ACC1C8E-8BDA-4089-9D09-30F8A6AB6005}" type="presOf" srcId="{FD2CBA60-3584-40B3-AB76-B8F1654868DB}" destId="{C6D519AA-6C99-4E13-B153-E5626597FFEA}" srcOrd="0" destOrd="0" presId="urn:microsoft.com/office/officeart/2005/8/layout/pyramid1"/>
    <dgm:cxn modelId="{40EEF1A3-77E6-4BAF-833B-DD8443645351}" type="presOf" srcId="{0C528ADC-434B-48ED-973F-902B0FD3A9B9}" destId="{4AD25DEB-29CE-4906-8176-E6A018035222}" srcOrd="0" destOrd="0" presId="urn:microsoft.com/office/officeart/2005/8/layout/pyramid1"/>
    <dgm:cxn modelId="{1E9245A5-E3BB-4AAD-997B-3A533EB3DF76}" type="presOf" srcId="{5C0D5019-A74A-4E68-A053-B51886371EC5}" destId="{32709F34-737A-439D-93C4-7CDF7B38E58C}" srcOrd="1" destOrd="0" presId="urn:microsoft.com/office/officeart/2005/8/layout/pyramid1"/>
    <dgm:cxn modelId="{B10B0DA8-E2A2-4526-82AA-36F08BEFDA52}" type="presOf" srcId="{D6FF7228-4092-447A-9329-6AA1BC208821}" destId="{9D068EEC-B136-4830-AD86-49D5BB1A7ABC}" srcOrd="0" destOrd="0" presId="urn:microsoft.com/office/officeart/2005/8/layout/pyramid1"/>
    <dgm:cxn modelId="{4BAF9FB0-780D-4A0F-BB9E-13238B662ACE}" type="presOf" srcId="{3B4015E8-776D-436E-925D-332CBBAC9736}" destId="{3974F6F0-6A6C-46F5-97CC-33CC3BA6E7F0}" srcOrd="1" destOrd="0" presId="urn:microsoft.com/office/officeart/2005/8/layout/pyramid1"/>
    <dgm:cxn modelId="{603135B3-2EBC-471A-863B-9346C1DF2F94}" type="presOf" srcId="{8F7FA8B4-2CE7-4416-9BB5-FCB8287A425F}" destId="{05A87F7B-C052-4EB4-AD6A-205A534E51BB}" srcOrd="1" destOrd="0" presId="urn:microsoft.com/office/officeart/2005/8/layout/pyramid1"/>
    <dgm:cxn modelId="{22521EB8-1692-4DEC-9F6D-3E06DE6486A1}" type="presOf" srcId="{3B4015E8-776D-436E-925D-332CBBAC9736}" destId="{D1A54C8D-F7F0-415D-BD92-83203617B774}" srcOrd="0" destOrd="0" presId="urn:microsoft.com/office/officeart/2005/8/layout/pyramid1"/>
    <dgm:cxn modelId="{93E1B6D0-3F34-4EF0-812C-A365B52F96F6}" type="presOf" srcId="{30ED59FB-4EBD-42F6-BB31-0D9726734280}" destId="{A0C78971-8B2E-48C4-A5A0-D3804D21683C}" srcOrd="1" destOrd="0" presId="urn:microsoft.com/office/officeart/2005/8/layout/pyramid1"/>
    <dgm:cxn modelId="{ABFBD9DC-D308-4FD5-8738-806774A1FB4D}" srcId="{0C528ADC-434B-48ED-973F-902B0FD3A9B9}" destId="{D6FF7228-4092-447A-9329-6AA1BC208821}" srcOrd="5" destOrd="0" parTransId="{C6CB67BE-E24A-47C3-9C54-7D48555EBD06}" sibTransId="{7F0BB8B0-F719-4F32-8369-AB5443FB17CF}"/>
    <dgm:cxn modelId="{21FC1DEF-44E0-488F-9C55-F61649482912}" srcId="{0C528ADC-434B-48ED-973F-902B0FD3A9B9}" destId="{FD2CBA60-3584-40B3-AB76-B8F1654868DB}" srcOrd="2" destOrd="0" parTransId="{6FE9D2A4-C91E-43A4-8E17-8A66F7DE8768}" sibTransId="{832A5A7E-5943-406C-8834-9044978B9E22}"/>
    <dgm:cxn modelId="{DA127DF1-9507-457F-8350-5A00983DAF02}" type="presOf" srcId="{8F7FA8B4-2CE7-4416-9BB5-FCB8287A425F}" destId="{96AB8CD1-42F1-443B-85E1-7BD5BE43F08D}" srcOrd="0" destOrd="0" presId="urn:microsoft.com/office/officeart/2005/8/layout/pyramid1"/>
    <dgm:cxn modelId="{BEB533FA-0DDA-4BDB-929C-7117CE8D1CFD}" type="presOf" srcId="{FD2CBA60-3584-40B3-AB76-B8F1654868DB}" destId="{D2958DC6-19E9-49D5-ABC4-7CBD716A03FA}" srcOrd="1" destOrd="0" presId="urn:microsoft.com/office/officeart/2005/8/layout/pyramid1"/>
    <dgm:cxn modelId="{11A7ECA5-3B98-41B2-B0FF-DD34C36527CE}" type="presParOf" srcId="{4AD25DEB-29CE-4906-8176-E6A018035222}" destId="{3CEF3335-42FB-4172-8710-7A13295D7746}" srcOrd="0" destOrd="0" presId="urn:microsoft.com/office/officeart/2005/8/layout/pyramid1"/>
    <dgm:cxn modelId="{4A3D819C-0D8D-441A-B40F-24D442DF0596}" type="presParOf" srcId="{3CEF3335-42FB-4172-8710-7A13295D7746}" destId="{96AB8CD1-42F1-443B-85E1-7BD5BE43F08D}" srcOrd="0" destOrd="0" presId="urn:microsoft.com/office/officeart/2005/8/layout/pyramid1"/>
    <dgm:cxn modelId="{230B5849-0E9B-44C9-9713-4F3EB2632E0D}" type="presParOf" srcId="{3CEF3335-42FB-4172-8710-7A13295D7746}" destId="{05A87F7B-C052-4EB4-AD6A-205A534E51BB}" srcOrd="1" destOrd="0" presId="urn:microsoft.com/office/officeart/2005/8/layout/pyramid1"/>
    <dgm:cxn modelId="{9AEE6F64-4695-4AC4-A06C-59EBDA50F026}" type="presParOf" srcId="{4AD25DEB-29CE-4906-8176-E6A018035222}" destId="{5F12D28C-6224-4523-8512-A59A00F8A087}" srcOrd="1" destOrd="0" presId="urn:microsoft.com/office/officeart/2005/8/layout/pyramid1"/>
    <dgm:cxn modelId="{DBD253E1-BF69-47F5-8257-D6D14B0E25DB}" type="presParOf" srcId="{5F12D28C-6224-4523-8512-A59A00F8A087}" destId="{06BE5059-EAD0-4563-ADE0-0A93D49A43E4}" srcOrd="0" destOrd="0" presId="urn:microsoft.com/office/officeart/2005/8/layout/pyramid1"/>
    <dgm:cxn modelId="{92B8D95E-B4AF-49FC-B130-656D4DAD8570}" type="presParOf" srcId="{5F12D28C-6224-4523-8512-A59A00F8A087}" destId="{A0C78971-8B2E-48C4-A5A0-D3804D21683C}" srcOrd="1" destOrd="0" presId="urn:microsoft.com/office/officeart/2005/8/layout/pyramid1"/>
    <dgm:cxn modelId="{1A96AF23-64BD-46F8-9FD9-64E35C54B64C}" type="presParOf" srcId="{4AD25DEB-29CE-4906-8176-E6A018035222}" destId="{B746909F-00A1-4509-B902-DDB97E217BEF}" srcOrd="2" destOrd="0" presId="urn:microsoft.com/office/officeart/2005/8/layout/pyramid1"/>
    <dgm:cxn modelId="{4172DA27-CAA4-4A2A-9C2B-D346A476EF63}" type="presParOf" srcId="{B746909F-00A1-4509-B902-DDB97E217BEF}" destId="{C6D519AA-6C99-4E13-B153-E5626597FFEA}" srcOrd="0" destOrd="0" presId="urn:microsoft.com/office/officeart/2005/8/layout/pyramid1"/>
    <dgm:cxn modelId="{C4A5980A-60E3-4CF6-93EA-BAF479496D96}" type="presParOf" srcId="{B746909F-00A1-4509-B902-DDB97E217BEF}" destId="{D2958DC6-19E9-49D5-ABC4-7CBD716A03FA}" srcOrd="1" destOrd="0" presId="urn:microsoft.com/office/officeart/2005/8/layout/pyramid1"/>
    <dgm:cxn modelId="{DF3F1238-BB74-4878-8FAF-FD133BA1AAE3}" type="presParOf" srcId="{4AD25DEB-29CE-4906-8176-E6A018035222}" destId="{5FF24361-8062-49EC-9C98-784D6902F362}" srcOrd="3" destOrd="0" presId="urn:microsoft.com/office/officeart/2005/8/layout/pyramid1"/>
    <dgm:cxn modelId="{8B1CDEAC-AF10-4680-8C41-79BF75B89337}" type="presParOf" srcId="{5FF24361-8062-49EC-9C98-784D6902F362}" destId="{734CB6B7-ED14-4250-A5E5-B20ADF3EB013}" srcOrd="0" destOrd="0" presId="urn:microsoft.com/office/officeart/2005/8/layout/pyramid1"/>
    <dgm:cxn modelId="{C0DFF03E-A4FF-4151-9564-193F62B7DFE4}" type="presParOf" srcId="{5FF24361-8062-49EC-9C98-784D6902F362}" destId="{32709F34-737A-439D-93C4-7CDF7B38E58C}" srcOrd="1" destOrd="0" presId="urn:microsoft.com/office/officeart/2005/8/layout/pyramid1"/>
    <dgm:cxn modelId="{7B25F879-05E4-45D6-93E3-1BF06CD34256}" type="presParOf" srcId="{4AD25DEB-29CE-4906-8176-E6A018035222}" destId="{E8B62349-620A-4D31-ADB1-5F9297080630}" srcOrd="4" destOrd="0" presId="urn:microsoft.com/office/officeart/2005/8/layout/pyramid1"/>
    <dgm:cxn modelId="{7E3630C3-7EFF-4645-AAD3-1CC22F82411C}" type="presParOf" srcId="{E8B62349-620A-4D31-ADB1-5F9297080630}" destId="{D1A54C8D-F7F0-415D-BD92-83203617B774}" srcOrd="0" destOrd="0" presId="urn:microsoft.com/office/officeart/2005/8/layout/pyramid1"/>
    <dgm:cxn modelId="{DC7C02A8-20A3-4683-8B7D-904EE170DB92}" type="presParOf" srcId="{E8B62349-620A-4D31-ADB1-5F9297080630}" destId="{3974F6F0-6A6C-46F5-97CC-33CC3BA6E7F0}" srcOrd="1" destOrd="0" presId="urn:microsoft.com/office/officeart/2005/8/layout/pyramid1"/>
    <dgm:cxn modelId="{CDF4847C-60D7-4493-8C17-CDC5A586464D}" type="presParOf" srcId="{4AD25DEB-29CE-4906-8176-E6A018035222}" destId="{CF6EA388-98C1-4E2E-BE7A-9BF64D55F764}" srcOrd="5" destOrd="0" presId="urn:microsoft.com/office/officeart/2005/8/layout/pyramid1"/>
    <dgm:cxn modelId="{FB80B3C8-1E48-4267-B17D-029C5B8AF6DD}" type="presParOf" srcId="{CF6EA388-98C1-4E2E-BE7A-9BF64D55F764}" destId="{9D068EEC-B136-4830-AD86-49D5BB1A7ABC}" srcOrd="0" destOrd="0" presId="urn:microsoft.com/office/officeart/2005/8/layout/pyramid1"/>
    <dgm:cxn modelId="{8CACDCB9-A466-48B0-A63B-E0CB767CA46B}" type="presParOf" srcId="{CF6EA388-98C1-4E2E-BE7A-9BF64D55F764}" destId="{E5A34833-C5EF-45E1-86A9-76F47CE9AC8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528ADC-434B-48ED-973F-902B0FD3A9B9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D2CBA60-3584-40B3-AB76-B8F1654868DB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Cache</a:t>
          </a:r>
        </a:p>
      </dgm:t>
    </dgm:pt>
    <dgm:pt modelId="{6FE9D2A4-C91E-43A4-8E17-8A66F7DE8768}" type="parTrans" cxnId="{21FC1DEF-44E0-488F-9C55-F61649482912}">
      <dgm:prSet/>
      <dgm:spPr/>
      <dgm:t>
        <a:bodyPr/>
        <a:lstStyle/>
        <a:p>
          <a:endParaRPr lang="en-US"/>
        </a:p>
      </dgm:t>
    </dgm:pt>
    <dgm:pt modelId="{832A5A7E-5943-406C-8834-9044978B9E22}" type="sibTrans" cxnId="{21FC1DEF-44E0-488F-9C55-F61649482912}">
      <dgm:prSet/>
      <dgm:spPr/>
      <dgm:t>
        <a:bodyPr/>
        <a:lstStyle/>
        <a:p>
          <a:endParaRPr lang="en-US"/>
        </a:p>
      </dgm:t>
    </dgm:pt>
    <dgm:pt modelId="{5C0D5019-A74A-4E68-A053-B51886371EC5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Primary Memory</a:t>
          </a:r>
        </a:p>
      </dgm:t>
    </dgm:pt>
    <dgm:pt modelId="{503DA859-8700-4DAD-957F-BD4F6908C515}" type="parTrans" cxnId="{AB019F5C-F28C-41B1-BBAC-2C966B314A22}">
      <dgm:prSet/>
      <dgm:spPr/>
      <dgm:t>
        <a:bodyPr/>
        <a:lstStyle/>
        <a:p>
          <a:endParaRPr lang="en-US"/>
        </a:p>
      </dgm:t>
    </dgm:pt>
    <dgm:pt modelId="{BDC696D3-D1A8-49E7-82FF-ACDE79D292D3}" type="sibTrans" cxnId="{AB019F5C-F28C-41B1-BBAC-2C966B314A22}">
      <dgm:prSet/>
      <dgm:spPr/>
      <dgm:t>
        <a:bodyPr/>
        <a:lstStyle/>
        <a:p>
          <a:endParaRPr lang="en-US"/>
        </a:p>
      </dgm:t>
    </dgm:pt>
    <dgm:pt modelId="{3B4015E8-776D-436E-925D-332CBBAC973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Secondary Memory</a:t>
          </a:r>
        </a:p>
      </dgm:t>
    </dgm:pt>
    <dgm:pt modelId="{8C3DBC47-4721-40D4-8F76-1BD9AEE1B115}" type="parTrans" cxnId="{B31B3020-A8C6-440C-AD7C-D1F0A1F679B1}">
      <dgm:prSet/>
      <dgm:spPr/>
      <dgm:t>
        <a:bodyPr/>
        <a:lstStyle/>
        <a:p>
          <a:endParaRPr lang="en-US"/>
        </a:p>
      </dgm:t>
    </dgm:pt>
    <dgm:pt modelId="{BA7653A5-F4CB-4679-AE29-AE89284C7FE4}" type="sibTrans" cxnId="{B31B3020-A8C6-440C-AD7C-D1F0A1F679B1}">
      <dgm:prSet/>
      <dgm:spPr/>
      <dgm:t>
        <a:bodyPr/>
        <a:lstStyle/>
        <a:p>
          <a:endParaRPr lang="en-US"/>
        </a:p>
      </dgm:t>
    </dgm:pt>
    <dgm:pt modelId="{D6FF7228-4092-447A-9329-6AA1BC208821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Tertiary Memory</a:t>
          </a:r>
        </a:p>
      </dgm:t>
    </dgm:pt>
    <dgm:pt modelId="{C6CB67BE-E24A-47C3-9C54-7D48555EBD06}" type="parTrans" cxnId="{ABFBD9DC-D308-4FD5-8738-806774A1FB4D}">
      <dgm:prSet/>
      <dgm:spPr/>
      <dgm:t>
        <a:bodyPr/>
        <a:lstStyle/>
        <a:p>
          <a:endParaRPr lang="en-US"/>
        </a:p>
      </dgm:t>
    </dgm:pt>
    <dgm:pt modelId="{7F0BB8B0-F719-4F32-8369-AB5443FB17CF}" type="sibTrans" cxnId="{ABFBD9DC-D308-4FD5-8738-806774A1FB4D}">
      <dgm:prSet/>
      <dgm:spPr/>
      <dgm:t>
        <a:bodyPr/>
        <a:lstStyle/>
        <a:p>
          <a:endParaRPr lang="en-US"/>
        </a:p>
      </dgm:t>
    </dgm:pt>
    <dgm:pt modelId="{30ED59FB-4EBD-42F6-BB31-0D9726734280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Registers</a:t>
          </a:r>
        </a:p>
      </dgm:t>
    </dgm:pt>
    <dgm:pt modelId="{9DD1F1BE-CDED-4410-AFBA-15EB725CED4F}" type="parTrans" cxnId="{0520ED6E-192B-46E2-94B3-50B50D5A3572}">
      <dgm:prSet/>
      <dgm:spPr/>
      <dgm:t>
        <a:bodyPr/>
        <a:lstStyle/>
        <a:p>
          <a:endParaRPr lang="en-US"/>
        </a:p>
      </dgm:t>
    </dgm:pt>
    <dgm:pt modelId="{6A34B7F8-4197-4DD1-9E61-7E825D93D700}" type="sibTrans" cxnId="{0520ED6E-192B-46E2-94B3-50B50D5A3572}">
      <dgm:prSet/>
      <dgm:spPr/>
      <dgm:t>
        <a:bodyPr/>
        <a:lstStyle/>
        <a:p>
          <a:endParaRPr lang="en-US"/>
        </a:p>
      </dgm:t>
    </dgm:pt>
    <dgm:pt modelId="{8F7FA8B4-2CE7-4416-9BB5-FCB8287A425F}">
      <dgm:prSet phldrT="[Text]"/>
      <dgm:spPr/>
      <dgm:t>
        <a:bodyPr/>
        <a:lstStyle/>
        <a:p>
          <a:endParaRPr lang="en-US" dirty="0"/>
        </a:p>
      </dgm:t>
    </dgm:pt>
    <dgm:pt modelId="{F9850692-34F1-4FE1-928C-D57F0794DFED}" type="sibTrans" cxnId="{F4F89153-954C-4DDE-A365-3A99E071CA1E}">
      <dgm:prSet/>
      <dgm:spPr/>
      <dgm:t>
        <a:bodyPr/>
        <a:lstStyle/>
        <a:p>
          <a:endParaRPr lang="en-US"/>
        </a:p>
      </dgm:t>
    </dgm:pt>
    <dgm:pt modelId="{35DEF68A-AC56-4817-B8F7-883130B3C106}" type="parTrans" cxnId="{F4F89153-954C-4DDE-A365-3A99E071CA1E}">
      <dgm:prSet/>
      <dgm:spPr/>
      <dgm:t>
        <a:bodyPr/>
        <a:lstStyle/>
        <a:p>
          <a:endParaRPr lang="en-US"/>
        </a:p>
      </dgm:t>
    </dgm:pt>
    <dgm:pt modelId="{4AD25DEB-29CE-4906-8176-E6A018035222}" type="pres">
      <dgm:prSet presAssocID="{0C528ADC-434B-48ED-973F-902B0FD3A9B9}" presName="Name0" presStyleCnt="0">
        <dgm:presLayoutVars>
          <dgm:dir/>
          <dgm:animLvl val="lvl"/>
          <dgm:resizeHandles val="exact"/>
        </dgm:presLayoutVars>
      </dgm:prSet>
      <dgm:spPr/>
    </dgm:pt>
    <dgm:pt modelId="{3CEF3335-42FB-4172-8710-7A13295D7746}" type="pres">
      <dgm:prSet presAssocID="{8F7FA8B4-2CE7-4416-9BB5-FCB8287A425F}" presName="Name8" presStyleCnt="0"/>
      <dgm:spPr/>
    </dgm:pt>
    <dgm:pt modelId="{96AB8CD1-42F1-443B-85E1-7BD5BE43F08D}" type="pres">
      <dgm:prSet presAssocID="{8F7FA8B4-2CE7-4416-9BB5-FCB8287A425F}" presName="level" presStyleLbl="node1" presStyleIdx="0" presStyleCnt="6">
        <dgm:presLayoutVars>
          <dgm:chMax val="1"/>
          <dgm:bulletEnabled val="1"/>
        </dgm:presLayoutVars>
      </dgm:prSet>
      <dgm:spPr/>
    </dgm:pt>
    <dgm:pt modelId="{05A87F7B-C052-4EB4-AD6A-205A534E51BB}" type="pres">
      <dgm:prSet presAssocID="{8F7FA8B4-2CE7-4416-9BB5-FCB8287A425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12D28C-6224-4523-8512-A59A00F8A087}" type="pres">
      <dgm:prSet presAssocID="{30ED59FB-4EBD-42F6-BB31-0D9726734280}" presName="Name8" presStyleCnt="0"/>
      <dgm:spPr/>
    </dgm:pt>
    <dgm:pt modelId="{06BE5059-EAD0-4563-ADE0-0A93D49A43E4}" type="pres">
      <dgm:prSet presAssocID="{30ED59FB-4EBD-42F6-BB31-0D9726734280}" presName="level" presStyleLbl="node1" presStyleIdx="1" presStyleCnt="6">
        <dgm:presLayoutVars>
          <dgm:chMax val="1"/>
          <dgm:bulletEnabled val="1"/>
        </dgm:presLayoutVars>
      </dgm:prSet>
      <dgm:spPr/>
    </dgm:pt>
    <dgm:pt modelId="{A0C78971-8B2E-48C4-A5A0-D3804D21683C}" type="pres">
      <dgm:prSet presAssocID="{30ED59FB-4EBD-42F6-BB31-0D972673428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746909F-00A1-4509-B902-DDB97E217BEF}" type="pres">
      <dgm:prSet presAssocID="{FD2CBA60-3584-40B3-AB76-B8F1654868DB}" presName="Name8" presStyleCnt="0"/>
      <dgm:spPr/>
    </dgm:pt>
    <dgm:pt modelId="{C6D519AA-6C99-4E13-B153-E5626597FFEA}" type="pres">
      <dgm:prSet presAssocID="{FD2CBA60-3584-40B3-AB76-B8F1654868DB}" presName="level" presStyleLbl="node1" presStyleIdx="2" presStyleCnt="6">
        <dgm:presLayoutVars>
          <dgm:chMax val="1"/>
          <dgm:bulletEnabled val="1"/>
        </dgm:presLayoutVars>
      </dgm:prSet>
      <dgm:spPr/>
    </dgm:pt>
    <dgm:pt modelId="{D2958DC6-19E9-49D5-ABC4-7CBD716A03FA}" type="pres">
      <dgm:prSet presAssocID="{FD2CBA60-3584-40B3-AB76-B8F1654868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F24361-8062-49EC-9C98-784D6902F362}" type="pres">
      <dgm:prSet presAssocID="{5C0D5019-A74A-4E68-A053-B51886371EC5}" presName="Name8" presStyleCnt="0"/>
      <dgm:spPr/>
    </dgm:pt>
    <dgm:pt modelId="{734CB6B7-ED14-4250-A5E5-B20ADF3EB013}" type="pres">
      <dgm:prSet presAssocID="{5C0D5019-A74A-4E68-A053-B51886371EC5}" presName="level" presStyleLbl="node1" presStyleIdx="3" presStyleCnt="6">
        <dgm:presLayoutVars>
          <dgm:chMax val="1"/>
          <dgm:bulletEnabled val="1"/>
        </dgm:presLayoutVars>
      </dgm:prSet>
      <dgm:spPr/>
    </dgm:pt>
    <dgm:pt modelId="{32709F34-737A-439D-93C4-7CDF7B38E58C}" type="pres">
      <dgm:prSet presAssocID="{5C0D5019-A74A-4E68-A053-B51886371E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B62349-620A-4D31-ADB1-5F9297080630}" type="pres">
      <dgm:prSet presAssocID="{3B4015E8-776D-436E-925D-332CBBAC9736}" presName="Name8" presStyleCnt="0"/>
      <dgm:spPr/>
    </dgm:pt>
    <dgm:pt modelId="{D1A54C8D-F7F0-415D-BD92-83203617B774}" type="pres">
      <dgm:prSet presAssocID="{3B4015E8-776D-436E-925D-332CBBAC9736}" presName="level" presStyleLbl="node1" presStyleIdx="4" presStyleCnt="6">
        <dgm:presLayoutVars>
          <dgm:chMax val="1"/>
          <dgm:bulletEnabled val="1"/>
        </dgm:presLayoutVars>
      </dgm:prSet>
      <dgm:spPr/>
    </dgm:pt>
    <dgm:pt modelId="{3974F6F0-6A6C-46F5-97CC-33CC3BA6E7F0}" type="pres">
      <dgm:prSet presAssocID="{3B4015E8-776D-436E-925D-332CBBAC97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F6EA388-98C1-4E2E-BE7A-9BF64D55F764}" type="pres">
      <dgm:prSet presAssocID="{D6FF7228-4092-447A-9329-6AA1BC208821}" presName="Name8" presStyleCnt="0"/>
      <dgm:spPr/>
    </dgm:pt>
    <dgm:pt modelId="{9D068EEC-B136-4830-AD86-49D5BB1A7ABC}" type="pres">
      <dgm:prSet presAssocID="{D6FF7228-4092-447A-9329-6AA1BC208821}" presName="level" presStyleLbl="node1" presStyleIdx="5" presStyleCnt="6">
        <dgm:presLayoutVars>
          <dgm:chMax val="1"/>
          <dgm:bulletEnabled val="1"/>
        </dgm:presLayoutVars>
      </dgm:prSet>
      <dgm:spPr/>
    </dgm:pt>
    <dgm:pt modelId="{E5A34833-C5EF-45E1-86A9-76F47CE9AC8E}" type="pres">
      <dgm:prSet presAssocID="{D6FF7228-4092-447A-9329-6AA1BC20882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31B3020-A8C6-440C-AD7C-D1F0A1F679B1}" srcId="{0C528ADC-434B-48ED-973F-902B0FD3A9B9}" destId="{3B4015E8-776D-436E-925D-332CBBAC9736}" srcOrd="4" destOrd="0" parTransId="{8C3DBC47-4721-40D4-8F76-1BD9AEE1B115}" sibTransId="{BA7653A5-F4CB-4679-AE29-AE89284C7FE4}"/>
    <dgm:cxn modelId="{2CBB9C2C-14C4-4832-887F-73F90327A84A}" type="presOf" srcId="{5C0D5019-A74A-4E68-A053-B51886371EC5}" destId="{734CB6B7-ED14-4250-A5E5-B20ADF3EB013}" srcOrd="0" destOrd="0" presId="urn:microsoft.com/office/officeart/2005/8/layout/pyramid1"/>
    <dgm:cxn modelId="{AB019F5C-F28C-41B1-BBAC-2C966B314A22}" srcId="{0C528ADC-434B-48ED-973F-902B0FD3A9B9}" destId="{5C0D5019-A74A-4E68-A053-B51886371EC5}" srcOrd="3" destOrd="0" parTransId="{503DA859-8700-4DAD-957F-BD4F6908C515}" sibTransId="{BDC696D3-D1A8-49E7-82FF-ACDE79D292D3}"/>
    <dgm:cxn modelId="{B008E76D-592E-442E-8045-986D3F8DA4DE}" type="presOf" srcId="{D6FF7228-4092-447A-9329-6AA1BC208821}" destId="{E5A34833-C5EF-45E1-86A9-76F47CE9AC8E}" srcOrd="1" destOrd="0" presId="urn:microsoft.com/office/officeart/2005/8/layout/pyramid1"/>
    <dgm:cxn modelId="{0520ED6E-192B-46E2-94B3-50B50D5A3572}" srcId="{0C528ADC-434B-48ED-973F-902B0FD3A9B9}" destId="{30ED59FB-4EBD-42F6-BB31-0D9726734280}" srcOrd="1" destOrd="0" parTransId="{9DD1F1BE-CDED-4410-AFBA-15EB725CED4F}" sibTransId="{6A34B7F8-4197-4DD1-9E61-7E825D93D700}"/>
    <dgm:cxn modelId="{F4F89153-954C-4DDE-A365-3A99E071CA1E}" srcId="{0C528ADC-434B-48ED-973F-902B0FD3A9B9}" destId="{8F7FA8B4-2CE7-4416-9BB5-FCB8287A425F}" srcOrd="0" destOrd="0" parTransId="{35DEF68A-AC56-4817-B8F7-883130B3C106}" sibTransId="{F9850692-34F1-4FE1-928C-D57F0794DFED}"/>
    <dgm:cxn modelId="{B635A98B-E594-406B-8840-7868D6875D77}" type="presOf" srcId="{30ED59FB-4EBD-42F6-BB31-0D9726734280}" destId="{06BE5059-EAD0-4563-ADE0-0A93D49A43E4}" srcOrd="0" destOrd="0" presId="urn:microsoft.com/office/officeart/2005/8/layout/pyramid1"/>
    <dgm:cxn modelId="{5ACC1C8E-8BDA-4089-9D09-30F8A6AB6005}" type="presOf" srcId="{FD2CBA60-3584-40B3-AB76-B8F1654868DB}" destId="{C6D519AA-6C99-4E13-B153-E5626597FFEA}" srcOrd="0" destOrd="0" presId="urn:microsoft.com/office/officeart/2005/8/layout/pyramid1"/>
    <dgm:cxn modelId="{40EEF1A3-77E6-4BAF-833B-DD8443645351}" type="presOf" srcId="{0C528ADC-434B-48ED-973F-902B0FD3A9B9}" destId="{4AD25DEB-29CE-4906-8176-E6A018035222}" srcOrd="0" destOrd="0" presId="urn:microsoft.com/office/officeart/2005/8/layout/pyramid1"/>
    <dgm:cxn modelId="{1E9245A5-E3BB-4AAD-997B-3A533EB3DF76}" type="presOf" srcId="{5C0D5019-A74A-4E68-A053-B51886371EC5}" destId="{32709F34-737A-439D-93C4-7CDF7B38E58C}" srcOrd="1" destOrd="0" presId="urn:microsoft.com/office/officeart/2005/8/layout/pyramid1"/>
    <dgm:cxn modelId="{B10B0DA8-E2A2-4526-82AA-36F08BEFDA52}" type="presOf" srcId="{D6FF7228-4092-447A-9329-6AA1BC208821}" destId="{9D068EEC-B136-4830-AD86-49D5BB1A7ABC}" srcOrd="0" destOrd="0" presId="urn:microsoft.com/office/officeart/2005/8/layout/pyramid1"/>
    <dgm:cxn modelId="{4BAF9FB0-780D-4A0F-BB9E-13238B662ACE}" type="presOf" srcId="{3B4015E8-776D-436E-925D-332CBBAC9736}" destId="{3974F6F0-6A6C-46F5-97CC-33CC3BA6E7F0}" srcOrd="1" destOrd="0" presId="urn:microsoft.com/office/officeart/2005/8/layout/pyramid1"/>
    <dgm:cxn modelId="{603135B3-2EBC-471A-863B-9346C1DF2F94}" type="presOf" srcId="{8F7FA8B4-2CE7-4416-9BB5-FCB8287A425F}" destId="{05A87F7B-C052-4EB4-AD6A-205A534E51BB}" srcOrd="1" destOrd="0" presId="urn:microsoft.com/office/officeart/2005/8/layout/pyramid1"/>
    <dgm:cxn modelId="{22521EB8-1692-4DEC-9F6D-3E06DE6486A1}" type="presOf" srcId="{3B4015E8-776D-436E-925D-332CBBAC9736}" destId="{D1A54C8D-F7F0-415D-BD92-83203617B774}" srcOrd="0" destOrd="0" presId="urn:microsoft.com/office/officeart/2005/8/layout/pyramid1"/>
    <dgm:cxn modelId="{93E1B6D0-3F34-4EF0-812C-A365B52F96F6}" type="presOf" srcId="{30ED59FB-4EBD-42F6-BB31-0D9726734280}" destId="{A0C78971-8B2E-48C4-A5A0-D3804D21683C}" srcOrd="1" destOrd="0" presId="urn:microsoft.com/office/officeart/2005/8/layout/pyramid1"/>
    <dgm:cxn modelId="{ABFBD9DC-D308-4FD5-8738-806774A1FB4D}" srcId="{0C528ADC-434B-48ED-973F-902B0FD3A9B9}" destId="{D6FF7228-4092-447A-9329-6AA1BC208821}" srcOrd="5" destOrd="0" parTransId="{C6CB67BE-E24A-47C3-9C54-7D48555EBD06}" sibTransId="{7F0BB8B0-F719-4F32-8369-AB5443FB17CF}"/>
    <dgm:cxn modelId="{21FC1DEF-44E0-488F-9C55-F61649482912}" srcId="{0C528ADC-434B-48ED-973F-902B0FD3A9B9}" destId="{FD2CBA60-3584-40B3-AB76-B8F1654868DB}" srcOrd="2" destOrd="0" parTransId="{6FE9D2A4-C91E-43A4-8E17-8A66F7DE8768}" sibTransId="{832A5A7E-5943-406C-8834-9044978B9E22}"/>
    <dgm:cxn modelId="{DA127DF1-9507-457F-8350-5A00983DAF02}" type="presOf" srcId="{8F7FA8B4-2CE7-4416-9BB5-FCB8287A425F}" destId="{96AB8CD1-42F1-443B-85E1-7BD5BE43F08D}" srcOrd="0" destOrd="0" presId="urn:microsoft.com/office/officeart/2005/8/layout/pyramid1"/>
    <dgm:cxn modelId="{BEB533FA-0DDA-4BDB-929C-7117CE8D1CFD}" type="presOf" srcId="{FD2CBA60-3584-40B3-AB76-B8F1654868DB}" destId="{D2958DC6-19E9-49D5-ABC4-7CBD716A03FA}" srcOrd="1" destOrd="0" presId="urn:microsoft.com/office/officeart/2005/8/layout/pyramid1"/>
    <dgm:cxn modelId="{11A7ECA5-3B98-41B2-B0FF-DD34C36527CE}" type="presParOf" srcId="{4AD25DEB-29CE-4906-8176-E6A018035222}" destId="{3CEF3335-42FB-4172-8710-7A13295D7746}" srcOrd="0" destOrd="0" presId="urn:microsoft.com/office/officeart/2005/8/layout/pyramid1"/>
    <dgm:cxn modelId="{4A3D819C-0D8D-441A-B40F-24D442DF0596}" type="presParOf" srcId="{3CEF3335-42FB-4172-8710-7A13295D7746}" destId="{96AB8CD1-42F1-443B-85E1-7BD5BE43F08D}" srcOrd="0" destOrd="0" presId="urn:microsoft.com/office/officeart/2005/8/layout/pyramid1"/>
    <dgm:cxn modelId="{230B5849-0E9B-44C9-9713-4F3EB2632E0D}" type="presParOf" srcId="{3CEF3335-42FB-4172-8710-7A13295D7746}" destId="{05A87F7B-C052-4EB4-AD6A-205A534E51BB}" srcOrd="1" destOrd="0" presId="urn:microsoft.com/office/officeart/2005/8/layout/pyramid1"/>
    <dgm:cxn modelId="{9AEE6F64-4695-4AC4-A06C-59EBDA50F026}" type="presParOf" srcId="{4AD25DEB-29CE-4906-8176-E6A018035222}" destId="{5F12D28C-6224-4523-8512-A59A00F8A087}" srcOrd="1" destOrd="0" presId="urn:microsoft.com/office/officeart/2005/8/layout/pyramid1"/>
    <dgm:cxn modelId="{DBD253E1-BF69-47F5-8257-D6D14B0E25DB}" type="presParOf" srcId="{5F12D28C-6224-4523-8512-A59A00F8A087}" destId="{06BE5059-EAD0-4563-ADE0-0A93D49A43E4}" srcOrd="0" destOrd="0" presId="urn:microsoft.com/office/officeart/2005/8/layout/pyramid1"/>
    <dgm:cxn modelId="{92B8D95E-B4AF-49FC-B130-656D4DAD8570}" type="presParOf" srcId="{5F12D28C-6224-4523-8512-A59A00F8A087}" destId="{A0C78971-8B2E-48C4-A5A0-D3804D21683C}" srcOrd="1" destOrd="0" presId="urn:microsoft.com/office/officeart/2005/8/layout/pyramid1"/>
    <dgm:cxn modelId="{1A96AF23-64BD-46F8-9FD9-64E35C54B64C}" type="presParOf" srcId="{4AD25DEB-29CE-4906-8176-E6A018035222}" destId="{B746909F-00A1-4509-B902-DDB97E217BEF}" srcOrd="2" destOrd="0" presId="urn:microsoft.com/office/officeart/2005/8/layout/pyramid1"/>
    <dgm:cxn modelId="{4172DA27-CAA4-4A2A-9C2B-D346A476EF63}" type="presParOf" srcId="{B746909F-00A1-4509-B902-DDB97E217BEF}" destId="{C6D519AA-6C99-4E13-B153-E5626597FFEA}" srcOrd="0" destOrd="0" presId="urn:microsoft.com/office/officeart/2005/8/layout/pyramid1"/>
    <dgm:cxn modelId="{C4A5980A-60E3-4CF6-93EA-BAF479496D96}" type="presParOf" srcId="{B746909F-00A1-4509-B902-DDB97E217BEF}" destId="{D2958DC6-19E9-49D5-ABC4-7CBD716A03FA}" srcOrd="1" destOrd="0" presId="urn:microsoft.com/office/officeart/2005/8/layout/pyramid1"/>
    <dgm:cxn modelId="{DF3F1238-BB74-4878-8FAF-FD133BA1AAE3}" type="presParOf" srcId="{4AD25DEB-29CE-4906-8176-E6A018035222}" destId="{5FF24361-8062-49EC-9C98-784D6902F362}" srcOrd="3" destOrd="0" presId="urn:microsoft.com/office/officeart/2005/8/layout/pyramid1"/>
    <dgm:cxn modelId="{8B1CDEAC-AF10-4680-8C41-79BF75B89337}" type="presParOf" srcId="{5FF24361-8062-49EC-9C98-784D6902F362}" destId="{734CB6B7-ED14-4250-A5E5-B20ADF3EB013}" srcOrd="0" destOrd="0" presId="urn:microsoft.com/office/officeart/2005/8/layout/pyramid1"/>
    <dgm:cxn modelId="{C0DFF03E-A4FF-4151-9564-193F62B7DFE4}" type="presParOf" srcId="{5FF24361-8062-49EC-9C98-784D6902F362}" destId="{32709F34-737A-439D-93C4-7CDF7B38E58C}" srcOrd="1" destOrd="0" presId="urn:microsoft.com/office/officeart/2005/8/layout/pyramid1"/>
    <dgm:cxn modelId="{7B25F879-05E4-45D6-93E3-1BF06CD34256}" type="presParOf" srcId="{4AD25DEB-29CE-4906-8176-E6A018035222}" destId="{E8B62349-620A-4D31-ADB1-5F9297080630}" srcOrd="4" destOrd="0" presId="urn:microsoft.com/office/officeart/2005/8/layout/pyramid1"/>
    <dgm:cxn modelId="{7E3630C3-7EFF-4645-AAD3-1CC22F82411C}" type="presParOf" srcId="{E8B62349-620A-4D31-ADB1-5F9297080630}" destId="{D1A54C8D-F7F0-415D-BD92-83203617B774}" srcOrd="0" destOrd="0" presId="urn:microsoft.com/office/officeart/2005/8/layout/pyramid1"/>
    <dgm:cxn modelId="{DC7C02A8-20A3-4683-8B7D-904EE170DB92}" type="presParOf" srcId="{E8B62349-620A-4D31-ADB1-5F9297080630}" destId="{3974F6F0-6A6C-46F5-97CC-33CC3BA6E7F0}" srcOrd="1" destOrd="0" presId="urn:microsoft.com/office/officeart/2005/8/layout/pyramid1"/>
    <dgm:cxn modelId="{CDF4847C-60D7-4493-8C17-CDC5A586464D}" type="presParOf" srcId="{4AD25DEB-29CE-4906-8176-E6A018035222}" destId="{CF6EA388-98C1-4E2E-BE7A-9BF64D55F764}" srcOrd="5" destOrd="0" presId="urn:microsoft.com/office/officeart/2005/8/layout/pyramid1"/>
    <dgm:cxn modelId="{FB80B3C8-1E48-4267-B17D-029C5B8AF6DD}" type="presParOf" srcId="{CF6EA388-98C1-4E2E-BE7A-9BF64D55F764}" destId="{9D068EEC-B136-4830-AD86-49D5BB1A7ABC}" srcOrd="0" destOrd="0" presId="urn:microsoft.com/office/officeart/2005/8/layout/pyramid1"/>
    <dgm:cxn modelId="{8CACDCB9-A466-48B0-A63B-E0CB767CA46B}" type="presParOf" srcId="{CF6EA388-98C1-4E2E-BE7A-9BF64D55F764}" destId="{E5A34833-C5EF-45E1-86A9-76F47CE9AC8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528ADC-434B-48ED-973F-902B0FD3A9B9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D2CBA60-3584-40B3-AB76-B8F1654868DB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Cache</a:t>
          </a:r>
        </a:p>
      </dgm:t>
    </dgm:pt>
    <dgm:pt modelId="{6FE9D2A4-C91E-43A4-8E17-8A66F7DE8768}" type="parTrans" cxnId="{21FC1DEF-44E0-488F-9C55-F61649482912}">
      <dgm:prSet/>
      <dgm:spPr/>
      <dgm:t>
        <a:bodyPr/>
        <a:lstStyle/>
        <a:p>
          <a:endParaRPr lang="en-US"/>
        </a:p>
      </dgm:t>
    </dgm:pt>
    <dgm:pt modelId="{832A5A7E-5943-406C-8834-9044978B9E22}" type="sibTrans" cxnId="{21FC1DEF-44E0-488F-9C55-F61649482912}">
      <dgm:prSet/>
      <dgm:spPr/>
      <dgm:t>
        <a:bodyPr/>
        <a:lstStyle/>
        <a:p>
          <a:endParaRPr lang="en-US"/>
        </a:p>
      </dgm:t>
    </dgm:pt>
    <dgm:pt modelId="{5C0D5019-A74A-4E68-A053-B51886371EC5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Primary Memory</a:t>
          </a:r>
        </a:p>
      </dgm:t>
    </dgm:pt>
    <dgm:pt modelId="{503DA859-8700-4DAD-957F-BD4F6908C515}" type="parTrans" cxnId="{AB019F5C-F28C-41B1-BBAC-2C966B314A22}">
      <dgm:prSet/>
      <dgm:spPr/>
      <dgm:t>
        <a:bodyPr/>
        <a:lstStyle/>
        <a:p>
          <a:endParaRPr lang="en-US"/>
        </a:p>
      </dgm:t>
    </dgm:pt>
    <dgm:pt modelId="{BDC696D3-D1A8-49E7-82FF-ACDE79D292D3}" type="sibTrans" cxnId="{AB019F5C-F28C-41B1-BBAC-2C966B314A22}">
      <dgm:prSet/>
      <dgm:spPr/>
      <dgm:t>
        <a:bodyPr/>
        <a:lstStyle/>
        <a:p>
          <a:endParaRPr lang="en-US"/>
        </a:p>
      </dgm:t>
    </dgm:pt>
    <dgm:pt modelId="{3B4015E8-776D-436E-925D-332CBBAC973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Secondary Memory</a:t>
          </a:r>
        </a:p>
      </dgm:t>
    </dgm:pt>
    <dgm:pt modelId="{8C3DBC47-4721-40D4-8F76-1BD9AEE1B115}" type="parTrans" cxnId="{B31B3020-A8C6-440C-AD7C-D1F0A1F679B1}">
      <dgm:prSet/>
      <dgm:spPr/>
      <dgm:t>
        <a:bodyPr/>
        <a:lstStyle/>
        <a:p>
          <a:endParaRPr lang="en-US"/>
        </a:p>
      </dgm:t>
    </dgm:pt>
    <dgm:pt modelId="{BA7653A5-F4CB-4679-AE29-AE89284C7FE4}" type="sibTrans" cxnId="{B31B3020-A8C6-440C-AD7C-D1F0A1F679B1}">
      <dgm:prSet/>
      <dgm:spPr/>
      <dgm:t>
        <a:bodyPr/>
        <a:lstStyle/>
        <a:p>
          <a:endParaRPr lang="en-US"/>
        </a:p>
      </dgm:t>
    </dgm:pt>
    <dgm:pt modelId="{D6FF7228-4092-447A-9329-6AA1BC208821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Tertiary Memory</a:t>
          </a:r>
        </a:p>
      </dgm:t>
    </dgm:pt>
    <dgm:pt modelId="{C6CB67BE-E24A-47C3-9C54-7D48555EBD06}" type="parTrans" cxnId="{ABFBD9DC-D308-4FD5-8738-806774A1FB4D}">
      <dgm:prSet/>
      <dgm:spPr/>
      <dgm:t>
        <a:bodyPr/>
        <a:lstStyle/>
        <a:p>
          <a:endParaRPr lang="en-US"/>
        </a:p>
      </dgm:t>
    </dgm:pt>
    <dgm:pt modelId="{7F0BB8B0-F719-4F32-8369-AB5443FB17CF}" type="sibTrans" cxnId="{ABFBD9DC-D308-4FD5-8738-806774A1FB4D}">
      <dgm:prSet/>
      <dgm:spPr/>
      <dgm:t>
        <a:bodyPr/>
        <a:lstStyle/>
        <a:p>
          <a:endParaRPr lang="en-US"/>
        </a:p>
      </dgm:t>
    </dgm:pt>
    <dgm:pt modelId="{30ED59FB-4EBD-42F6-BB31-0D9726734280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Registers</a:t>
          </a:r>
        </a:p>
      </dgm:t>
    </dgm:pt>
    <dgm:pt modelId="{9DD1F1BE-CDED-4410-AFBA-15EB725CED4F}" type="parTrans" cxnId="{0520ED6E-192B-46E2-94B3-50B50D5A3572}">
      <dgm:prSet/>
      <dgm:spPr/>
      <dgm:t>
        <a:bodyPr/>
        <a:lstStyle/>
        <a:p>
          <a:endParaRPr lang="en-US"/>
        </a:p>
      </dgm:t>
    </dgm:pt>
    <dgm:pt modelId="{6A34B7F8-4197-4DD1-9E61-7E825D93D700}" type="sibTrans" cxnId="{0520ED6E-192B-46E2-94B3-50B50D5A3572}">
      <dgm:prSet/>
      <dgm:spPr/>
      <dgm:t>
        <a:bodyPr/>
        <a:lstStyle/>
        <a:p>
          <a:endParaRPr lang="en-US"/>
        </a:p>
      </dgm:t>
    </dgm:pt>
    <dgm:pt modelId="{8F7FA8B4-2CE7-4416-9BB5-FCB8287A425F}">
      <dgm:prSet phldrT="[Text]"/>
      <dgm:spPr/>
      <dgm:t>
        <a:bodyPr/>
        <a:lstStyle/>
        <a:p>
          <a:endParaRPr lang="en-US" dirty="0"/>
        </a:p>
      </dgm:t>
    </dgm:pt>
    <dgm:pt modelId="{F9850692-34F1-4FE1-928C-D57F0794DFED}" type="sibTrans" cxnId="{F4F89153-954C-4DDE-A365-3A99E071CA1E}">
      <dgm:prSet/>
      <dgm:spPr/>
      <dgm:t>
        <a:bodyPr/>
        <a:lstStyle/>
        <a:p>
          <a:endParaRPr lang="en-US"/>
        </a:p>
      </dgm:t>
    </dgm:pt>
    <dgm:pt modelId="{35DEF68A-AC56-4817-B8F7-883130B3C106}" type="parTrans" cxnId="{F4F89153-954C-4DDE-A365-3A99E071CA1E}">
      <dgm:prSet/>
      <dgm:spPr/>
      <dgm:t>
        <a:bodyPr/>
        <a:lstStyle/>
        <a:p>
          <a:endParaRPr lang="en-US"/>
        </a:p>
      </dgm:t>
    </dgm:pt>
    <dgm:pt modelId="{4AD25DEB-29CE-4906-8176-E6A018035222}" type="pres">
      <dgm:prSet presAssocID="{0C528ADC-434B-48ED-973F-902B0FD3A9B9}" presName="Name0" presStyleCnt="0">
        <dgm:presLayoutVars>
          <dgm:dir/>
          <dgm:animLvl val="lvl"/>
          <dgm:resizeHandles val="exact"/>
        </dgm:presLayoutVars>
      </dgm:prSet>
      <dgm:spPr/>
    </dgm:pt>
    <dgm:pt modelId="{3CEF3335-42FB-4172-8710-7A13295D7746}" type="pres">
      <dgm:prSet presAssocID="{8F7FA8B4-2CE7-4416-9BB5-FCB8287A425F}" presName="Name8" presStyleCnt="0"/>
      <dgm:spPr/>
    </dgm:pt>
    <dgm:pt modelId="{96AB8CD1-42F1-443B-85E1-7BD5BE43F08D}" type="pres">
      <dgm:prSet presAssocID="{8F7FA8B4-2CE7-4416-9BB5-FCB8287A425F}" presName="level" presStyleLbl="node1" presStyleIdx="0" presStyleCnt="6">
        <dgm:presLayoutVars>
          <dgm:chMax val="1"/>
          <dgm:bulletEnabled val="1"/>
        </dgm:presLayoutVars>
      </dgm:prSet>
      <dgm:spPr/>
    </dgm:pt>
    <dgm:pt modelId="{05A87F7B-C052-4EB4-AD6A-205A534E51BB}" type="pres">
      <dgm:prSet presAssocID="{8F7FA8B4-2CE7-4416-9BB5-FCB8287A425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12D28C-6224-4523-8512-A59A00F8A087}" type="pres">
      <dgm:prSet presAssocID="{30ED59FB-4EBD-42F6-BB31-0D9726734280}" presName="Name8" presStyleCnt="0"/>
      <dgm:spPr/>
    </dgm:pt>
    <dgm:pt modelId="{06BE5059-EAD0-4563-ADE0-0A93D49A43E4}" type="pres">
      <dgm:prSet presAssocID="{30ED59FB-4EBD-42F6-BB31-0D9726734280}" presName="level" presStyleLbl="node1" presStyleIdx="1" presStyleCnt="6">
        <dgm:presLayoutVars>
          <dgm:chMax val="1"/>
          <dgm:bulletEnabled val="1"/>
        </dgm:presLayoutVars>
      </dgm:prSet>
      <dgm:spPr/>
    </dgm:pt>
    <dgm:pt modelId="{A0C78971-8B2E-48C4-A5A0-D3804D21683C}" type="pres">
      <dgm:prSet presAssocID="{30ED59FB-4EBD-42F6-BB31-0D972673428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746909F-00A1-4509-B902-DDB97E217BEF}" type="pres">
      <dgm:prSet presAssocID="{FD2CBA60-3584-40B3-AB76-B8F1654868DB}" presName="Name8" presStyleCnt="0"/>
      <dgm:spPr/>
    </dgm:pt>
    <dgm:pt modelId="{C6D519AA-6C99-4E13-B153-E5626597FFEA}" type="pres">
      <dgm:prSet presAssocID="{FD2CBA60-3584-40B3-AB76-B8F1654868DB}" presName="level" presStyleLbl="node1" presStyleIdx="2" presStyleCnt="6">
        <dgm:presLayoutVars>
          <dgm:chMax val="1"/>
          <dgm:bulletEnabled val="1"/>
        </dgm:presLayoutVars>
      </dgm:prSet>
      <dgm:spPr/>
    </dgm:pt>
    <dgm:pt modelId="{D2958DC6-19E9-49D5-ABC4-7CBD716A03FA}" type="pres">
      <dgm:prSet presAssocID="{FD2CBA60-3584-40B3-AB76-B8F1654868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F24361-8062-49EC-9C98-784D6902F362}" type="pres">
      <dgm:prSet presAssocID="{5C0D5019-A74A-4E68-A053-B51886371EC5}" presName="Name8" presStyleCnt="0"/>
      <dgm:spPr/>
    </dgm:pt>
    <dgm:pt modelId="{734CB6B7-ED14-4250-A5E5-B20ADF3EB013}" type="pres">
      <dgm:prSet presAssocID="{5C0D5019-A74A-4E68-A053-B51886371EC5}" presName="level" presStyleLbl="node1" presStyleIdx="3" presStyleCnt="6">
        <dgm:presLayoutVars>
          <dgm:chMax val="1"/>
          <dgm:bulletEnabled val="1"/>
        </dgm:presLayoutVars>
      </dgm:prSet>
      <dgm:spPr/>
    </dgm:pt>
    <dgm:pt modelId="{32709F34-737A-439D-93C4-7CDF7B38E58C}" type="pres">
      <dgm:prSet presAssocID="{5C0D5019-A74A-4E68-A053-B51886371E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B62349-620A-4D31-ADB1-5F9297080630}" type="pres">
      <dgm:prSet presAssocID="{3B4015E8-776D-436E-925D-332CBBAC9736}" presName="Name8" presStyleCnt="0"/>
      <dgm:spPr/>
    </dgm:pt>
    <dgm:pt modelId="{D1A54C8D-F7F0-415D-BD92-83203617B774}" type="pres">
      <dgm:prSet presAssocID="{3B4015E8-776D-436E-925D-332CBBAC9736}" presName="level" presStyleLbl="node1" presStyleIdx="4" presStyleCnt="6">
        <dgm:presLayoutVars>
          <dgm:chMax val="1"/>
          <dgm:bulletEnabled val="1"/>
        </dgm:presLayoutVars>
      </dgm:prSet>
      <dgm:spPr/>
    </dgm:pt>
    <dgm:pt modelId="{3974F6F0-6A6C-46F5-97CC-33CC3BA6E7F0}" type="pres">
      <dgm:prSet presAssocID="{3B4015E8-776D-436E-925D-332CBBAC97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F6EA388-98C1-4E2E-BE7A-9BF64D55F764}" type="pres">
      <dgm:prSet presAssocID="{D6FF7228-4092-447A-9329-6AA1BC208821}" presName="Name8" presStyleCnt="0"/>
      <dgm:spPr/>
    </dgm:pt>
    <dgm:pt modelId="{9D068EEC-B136-4830-AD86-49D5BB1A7ABC}" type="pres">
      <dgm:prSet presAssocID="{D6FF7228-4092-447A-9329-6AA1BC208821}" presName="level" presStyleLbl="node1" presStyleIdx="5" presStyleCnt="6">
        <dgm:presLayoutVars>
          <dgm:chMax val="1"/>
          <dgm:bulletEnabled val="1"/>
        </dgm:presLayoutVars>
      </dgm:prSet>
      <dgm:spPr/>
    </dgm:pt>
    <dgm:pt modelId="{E5A34833-C5EF-45E1-86A9-76F47CE9AC8E}" type="pres">
      <dgm:prSet presAssocID="{D6FF7228-4092-447A-9329-6AA1BC20882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31B3020-A8C6-440C-AD7C-D1F0A1F679B1}" srcId="{0C528ADC-434B-48ED-973F-902B0FD3A9B9}" destId="{3B4015E8-776D-436E-925D-332CBBAC9736}" srcOrd="4" destOrd="0" parTransId="{8C3DBC47-4721-40D4-8F76-1BD9AEE1B115}" sibTransId="{BA7653A5-F4CB-4679-AE29-AE89284C7FE4}"/>
    <dgm:cxn modelId="{2CBB9C2C-14C4-4832-887F-73F90327A84A}" type="presOf" srcId="{5C0D5019-A74A-4E68-A053-B51886371EC5}" destId="{734CB6B7-ED14-4250-A5E5-B20ADF3EB013}" srcOrd="0" destOrd="0" presId="urn:microsoft.com/office/officeart/2005/8/layout/pyramid1"/>
    <dgm:cxn modelId="{AB019F5C-F28C-41B1-BBAC-2C966B314A22}" srcId="{0C528ADC-434B-48ED-973F-902B0FD3A9B9}" destId="{5C0D5019-A74A-4E68-A053-B51886371EC5}" srcOrd="3" destOrd="0" parTransId="{503DA859-8700-4DAD-957F-BD4F6908C515}" sibTransId="{BDC696D3-D1A8-49E7-82FF-ACDE79D292D3}"/>
    <dgm:cxn modelId="{B008E76D-592E-442E-8045-986D3F8DA4DE}" type="presOf" srcId="{D6FF7228-4092-447A-9329-6AA1BC208821}" destId="{E5A34833-C5EF-45E1-86A9-76F47CE9AC8E}" srcOrd="1" destOrd="0" presId="urn:microsoft.com/office/officeart/2005/8/layout/pyramid1"/>
    <dgm:cxn modelId="{0520ED6E-192B-46E2-94B3-50B50D5A3572}" srcId="{0C528ADC-434B-48ED-973F-902B0FD3A9B9}" destId="{30ED59FB-4EBD-42F6-BB31-0D9726734280}" srcOrd="1" destOrd="0" parTransId="{9DD1F1BE-CDED-4410-AFBA-15EB725CED4F}" sibTransId="{6A34B7F8-4197-4DD1-9E61-7E825D93D700}"/>
    <dgm:cxn modelId="{F4F89153-954C-4DDE-A365-3A99E071CA1E}" srcId="{0C528ADC-434B-48ED-973F-902B0FD3A9B9}" destId="{8F7FA8B4-2CE7-4416-9BB5-FCB8287A425F}" srcOrd="0" destOrd="0" parTransId="{35DEF68A-AC56-4817-B8F7-883130B3C106}" sibTransId="{F9850692-34F1-4FE1-928C-D57F0794DFED}"/>
    <dgm:cxn modelId="{B635A98B-E594-406B-8840-7868D6875D77}" type="presOf" srcId="{30ED59FB-4EBD-42F6-BB31-0D9726734280}" destId="{06BE5059-EAD0-4563-ADE0-0A93D49A43E4}" srcOrd="0" destOrd="0" presId="urn:microsoft.com/office/officeart/2005/8/layout/pyramid1"/>
    <dgm:cxn modelId="{5ACC1C8E-8BDA-4089-9D09-30F8A6AB6005}" type="presOf" srcId="{FD2CBA60-3584-40B3-AB76-B8F1654868DB}" destId="{C6D519AA-6C99-4E13-B153-E5626597FFEA}" srcOrd="0" destOrd="0" presId="urn:microsoft.com/office/officeart/2005/8/layout/pyramid1"/>
    <dgm:cxn modelId="{40EEF1A3-77E6-4BAF-833B-DD8443645351}" type="presOf" srcId="{0C528ADC-434B-48ED-973F-902B0FD3A9B9}" destId="{4AD25DEB-29CE-4906-8176-E6A018035222}" srcOrd="0" destOrd="0" presId="urn:microsoft.com/office/officeart/2005/8/layout/pyramid1"/>
    <dgm:cxn modelId="{1E9245A5-E3BB-4AAD-997B-3A533EB3DF76}" type="presOf" srcId="{5C0D5019-A74A-4E68-A053-B51886371EC5}" destId="{32709F34-737A-439D-93C4-7CDF7B38E58C}" srcOrd="1" destOrd="0" presId="urn:microsoft.com/office/officeart/2005/8/layout/pyramid1"/>
    <dgm:cxn modelId="{B10B0DA8-E2A2-4526-82AA-36F08BEFDA52}" type="presOf" srcId="{D6FF7228-4092-447A-9329-6AA1BC208821}" destId="{9D068EEC-B136-4830-AD86-49D5BB1A7ABC}" srcOrd="0" destOrd="0" presId="urn:microsoft.com/office/officeart/2005/8/layout/pyramid1"/>
    <dgm:cxn modelId="{4BAF9FB0-780D-4A0F-BB9E-13238B662ACE}" type="presOf" srcId="{3B4015E8-776D-436E-925D-332CBBAC9736}" destId="{3974F6F0-6A6C-46F5-97CC-33CC3BA6E7F0}" srcOrd="1" destOrd="0" presId="urn:microsoft.com/office/officeart/2005/8/layout/pyramid1"/>
    <dgm:cxn modelId="{603135B3-2EBC-471A-863B-9346C1DF2F94}" type="presOf" srcId="{8F7FA8B4-2CE7-4416-9BB5-FCB8287A425F}" destId="{05A87F7B-C052-4EB4-AD6A-205A534E51BB}" srcOrd="1" destOrd="0" presId="urn:microsoft.com/office/officeart/2005/8/layout/pyramid1"/>
    <dgm:cxn modelId="{22521EB8-1692-4DEC-9F6D-3E06DE6486A1}" type="presOf" srcId="{3B4015E8-776D-436E-925D-332CBBAC9736}" destId="{D1A54C8D-F7F0-415D-BD92-83203617B774}" srcOrd="0" destOrd="0" presId="urn:microsoft.com/office/officeart/2005/8/layout/pyramid1"/>
    <dgm:cxn modelId="{93E1B6D0-3F34-4EF0-812C-A365B52F96F6}" type="presOf" srcId="{30ED59FB-4EBD-42F6-BB31-0D9726734280}" destId="{A0C78971-8B2E-48C4-A5A0-D3804D21683C}" srcOrd="1" destOrd="0" presId="urn:microsoft.com/office/officeart/2005/8/layout/pyramid1"/>
    <dgm:cxn modelId="{ABFBD9DC-D308-4FD5-8738-806774A1FB4D}" srcId="{0C528ADC-434B-48ED-973F-902B0FD3A9B9}" destId="{D6FF7228-4092-447A-9329-6AA1BC208821}" srcOrd="5" destOrd="0" parTransId="{C6CB67BE-E24A-47C3-9C54-7D48555EBD06}" sibTransId="{7F0BB8B0-F719-4F32-8369-AB5443FB17CF}"/>
    <dgm:cxn modelId="{21FC1DEF-44E0-488F-9C55-F61649482912}" srcId="{0C528ADC-434B-48ED-973F-902B0FD3A9B9}" destId="{FD2CBA60-3584-40B3-AB76-B8F1654868DB}" srcOrd="2" destOrd="0" parTransId="{6FE9D2A4-C91E-43A4-8E17-8A66F7DE8768}" sibTransId="{832A5A7E-5943-406C-8834-9044978B9E22}"/>
    <dgm:cxn modelId="{DA127DF1-9507-457F-8350-5A00983DAF02}" type="presOf" srcId="{8F7FA8B4-2CE7-4416-9BB5-FCB8287A425F}" destId="{96AB8CD1-42F1-443B-85E1-7BD5BE43F08D}" srcOrd="0" destOrd="0" presId="urn:microsoft.com/office/officeart/2005/8/layout/pyramid1"/>
    <dgm:cxn modelId="{BEB533FA-0DDA-4BDB-929C-7117CE8D1CFD}" type="presOf" srcId="{FD2CBA60-3584-40B3-AB76-B8F1654868DB}" destId="{D2958DC6-19E9-49D5-ABC4-7CBD716A03FA}" srcOrd="1" destOrd="0" presId="urn:microsoft.com/office/officeart/2005/8/layout/pyramid1"/>
    <dgm:cxn modelId="{11A7ECA5-3B98-41B2-B0FF-DD34C36527CE}" type="presParOf" srcId="{4AD25DEB-29CE-4906-8176-E6A018035222}" destId="{3CEF3335-42FB-4172-8710-7A13295D7746}" srcOrd="0" destOrd="0" presId="urn:microsoft.com/office/officeart/2005/8/layout/pyramid1"/>
    <dgm:cxn modelId="{4A3D819C-0D8D-441A-B40F-24D442DF0596}" type="presParOf" srcId="{3CEF3335-42FB-4172-8710-7A13295D7746}" destId="{96AB8CD1-42F1-443B-85E1-7BD5BE43F08D}" srcOrd="0" destOrd="0" presId="urn:microsoft.com/office/officeart/2005/8/layout/pyramid1"/>
    <dgm:cxn modelId="{230B5849-0E9B-44C9-9713-4F3EB2632E0D}" type="presParOf" srcId="{3CEF3335-42FB-4172-8710-7A13295D7746}" destId="{05A87F7B-C052-4EB4-AD6A-205A534E51BB}" srcOrd="1" destOrd="0" presId="urn:microsoft.com/office/officeart/2005/8/layout/pyramid1"/>
    <dgm:cxn modelId="{9AEE6F64-4695-4AC4-A06C-59EBDA50F026}" type="presParOf" srcId="{4AD25DEB-29CE-4906-8176-E6A018035222}" destId="{5F12D28C-6224-4523-8512-A59A00F8A087}" srcOrd="1" destOrd="0" presId="urn:microsoft.com/office/officeart/2005/8/layout/pyramid1"/>
    <dgm:cxn modelId="{DBD253E1-BF69-47F5-8257-D6D14B0E25DB}" type="presParOf" srcId="{5F12D28C-6224-4523-8512-A59A00F8A087}" destId="{06BE5059-EAD0-4563-ADE0-0A93D49A43E4}" srcOrd="0" destOrd="0" presId="urn:microsoft.com/office/officeart/2005/8/layout/pyramid1"/>
    <dgm:cxn modelId="{92B8D95E-B4AF-49FC-B130-656D4DAD8570}" type="presParOf" srcId="{5F12D28C-6224-4523-8512-A59A00F8A087}" destId="{A0C78971-8B2E-48C4-A5A0-D3804D21683C}" srcOrd="1" destOrd="0" presId="urn:microsoft.com/office/officeart/2005/8/layout/pyramid1"/>
    <dgm:cxn modelId="{1A96AF23-64BD-46F8-9FD9-64E35C54B64C}" type="presParOf" srcId="{4AD25DEB-29CE-4906-8176-E6A018035222}" destId="{B746909F-00A1-4509-B902-DDB97E217BEF}" srcOrd="2" destOrd="0" presId="urn:microsoft.com/office/officeart/2005/8/layout/pyramid1"/>
    <dgm:cxn modelId="{4172DA27-CAA4-4A2A-9C2B-D346A476EF63}" type="presParOf" srcId="{B746909F-00A1-4509-B902-DDB97E217BEF}" destId="{C6D519AA-6C99-4E13-B153-E5626597FFEA}" srcOrd="0" destOrd="0" presId="urn:microsoft.com/office/officeart/2005/8/layout/pyramid1"/>
    <dgm:cxn modelId="{C4A5980A-60E3-4CF6-93EA-BAF479496D96}" type="presParOf" srcId="{B746909F-00A1-4509-B902-DDB97E217BEF}" destId="{D2958DC6-19E9-49D5-ABC4-7CBD716A03FA}" srcOrd="1" destOrd="0" presId="urn:microsoft.com/office/officeart/2005/8/layout/pyramid1"/>
    <dgm:cxn modelId="{DF3F1238-BB74-4878-8FAF-FD133BA1AAE3}" type="presParOf" srcId="{4AD25DEB-29CE-4906-8176-E6A018035222}" destId="{5FF24361-8062-49EC-9C98-784D6902F362}" srcOrd="3" destOrd="0" presId="urn:microsoft.com/office/officeart/2005/8/layout/pyramid1"/>
    <dgm:cxn modelId="{8B1CDEAC-AF10-4680-8C41-79BF75B89337}" type="presParOf" srcId="{5FF24361-8062-49EC-9C98-784D6902F362}" destId="{734CB6B7-ED14-4250-A5E5-B20ADF3EB013}" srcOrd="0" destOrd="0" presId="urn:microsoft.com/office/officeart/2005/8/layout/pyramid1"/>
    <dgm:cxn modelId="{C0DFF03E-A4FF-4151-9564-193F62B7DFE4}" type="presParOf" srcId="{5FF24361-8062-49EC-9C98-784D6902F362}" destId="{32709F34-737A-439D-93C4-7CDF7B38E58C}" srcOrd="1" destOrd="0" presId="urn:microsoft.com/office/officeart/2005/8/layout/pyramid1"/>
    <dgm:cxn modelId="{7B25F879-05E4-45D6-93E3-1BF06CD34256}" type="presParOf" srcId="{4AD25DEB-29CE-4906-8176-E6A018035222}" destId="{E8B62349-620A-4D31-ADB1-5F9297080630}" srcOrd="4" destOrd="0" presId="urn:microsoft.com/office/officeart/2005/8/layout/pyramid1"/>
    <dgm:cxn modelId="{7E3630C3-7EFF-4645-AAD3-1CC22F82411C}" type="presParOf" srcId="{E8B62349-620A-4D31-ADB1-5F9297080630}" destId="{D1A54C8D-F7F0-415D-BD92-83203617B774}" srcOrd="0" destOrd="0" presId="urn:microsoft.com/office/officeart/2005/8/layout/pyramid1"/>
    <dgm:cxn modelId="{DC7C02A8-20A3-4683-8B7D-904EE170DB92}" type="presParOf" srcId="{E8B62349-620A-4D31-ADB1-5F9297080630}" destId="{3974F6F0-6A6C-46F5-97CC-33CC3BA6E7F0}" srcOrd="1" destOrd="0" presId="urn:microsoft.com/office/officeart/2005/8/layout/pyramid1"/>
    <dgm:cxn modelId="{CDF4847C-60D7-4493-8C17-CDC5A586464D}" type="presParOf" srcId="{4AD25DEB-29CE-4906-8176-E6A018035222}" destId="{CF6EA388-98C1-4E2E-BE7A-9BF64D55F764}" srcOrd="5" destOrd="0" presId="urn:microsoft.com/office/officeart/2005/8/layout/pyramid1"/>
    <dgm:cxn modelId="{FB80B3C8-1E48-4267-B17D-029C5B8AF6DD}" type="presParOf" srcId="{CF6EA388-98C1-4E2E-BE7A-9BF64D55F764}" destId="{9D068EEC-B136-4830-AD86-49D5BB1A7ABC}" srcOrd="0" destOrd="0" presId="urn:microsoft.com/office/officeart/2005/8/layout/pyramid1"/>
    <dgm:cxn modelId="{8CACDCB9-A466-48B0-A63B-E0CB767CA46B}" type="presParOf" srcId="{CF6EA388-98C1-4E2E-BE7A-9BF64D55F764}" destId="{E5A34833-C5EF-45E1-86A9-76F47CE9AC8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528ADC-434B-48ED-973F-902B0FD3A9B9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D2CBA60-3584-40B3-AB76-B8F1654868DB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Cache</a:t>
          </a:r>
        </a:p>
      </dgm:t>
    </dgm:pt>
    <dgm:pt modelId="{6FE9D2A4-C91E-43A4-8E17-8A66F7DE8768}" type="parTrans" cxnId="{21FC1DEF-44E0-488F-9C55-F61649482912}">
      <dgm:prSet/>
      <dgm:spPr/>
      <dgm:t>
        <a:bodyPr/>
        <a:lstStyle/>
        <a:p>
          <a:endParaRPr lang="en-US"/>
        </a:p>
      </dgm:t>
    </dgm:pt>
    <dgm:pt modelId="{832A5A7E-5943-406C-8834-9044978B9E22}" type="sibTrans" cxnId="{21FC1DEF-44E0-488F-9C55-F61649482912}">
      <dgm:prSet/>
      <dgm:spPr/>
      <dgm:t>
        <a:bodyPr/>
        <a:lstStyle/>
        <a:p>
          <a:endParaRPr lang="en-US"/>
        </a:p>
      </dgm:t>
    </dgm:pt>
    <dgm:pt modelId="{5C0D5019-A74A-4E68-A053-B51886371EC5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Primary Memory</a:t>
          </a:r>
        </a:p>
      </dgm:t>
    </dgm:pt>
    <dgm:pt modelId="{503DA859-8700-4DAD-957F-BD4F6908C515}" type="parTrans" cxnId="{AB019F5C-F28C-41B1-BBAC-2C966B314A22}">
      <dgm:prSet/>
      <dgm:spPr/>
      <dgm:t>
        <a:bodyPr/>
        <a:lstStyle/>
        <a:p>
          <a:endParaRPr lang="en-US"/>
        </a:p>
      </dgm:t>
    </dgm:pt>
    <dgm:pt modelId="{BDC696D3-D1A8-49E7-82FF-ACDE79D292D3}" type="sibTrans" cxnId="{AB019F5C-F28C-41B1-BBAC-2C966B314A22}">
      <dgm:prSet/>
      <dgm:spPr/>
      <dgm:t>
        <a:bodyPr/>
        <a:lstStyle/>
        <a:p>
          <a:endParaRPr lang="en-US"/>
        </a:p>
      </dgm:t>
    </dgm:pt>
    <dgm:pt modelId="{3B4015E8-776D-436E-925D-332CBBAC9736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Secondary Memory</a:t>
          </a:r>
        </a:p>
      </dgm:t>
    </dgm:pt>
    <dgm:pt modelId="{8C3DBC47-4721-40D4-8F76-1BD9AEE1B115}" type="parTrans" cxnId="{B31B3020-A8C6-440C-AD7C-D1F0A1F679B1}">
      <dgm:prSet/>
      <dgm:spPr/>
      <dgm:t>
        <a:bodyPr/>
        <a:lstStyle/>
        <a:p>
          <a:endParaRPr lang="en-US"/>
        </a:p>
      </dgm:t>
    </dgm:pt>
    <dgm:pt modelId="{BA7653A5-F4CB-4679-AE29-AE89284C7FE4}" type="sibTrans" cxnId="{B31B3020-A8C6-440C-AD7C-D1F0A1F679B1}">
      <dgm:prSet/>
      <dgm:spPr/>
      <dgm:t>
        <a:bodyPr/>
        <a:lstStyle/>
        <a:p>
          <a:endParaRPr lang="en-US"/>
        </a:p>
      </dgm:t>
    </dgm:pt>
    <dgm:pt modelId="{D6FF7228-4092-447A-9329-6AA1BC208821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Tertiary Memory</a:t>
          </a:r>
        </a:p>
      </dgm:t>
    </dgm:pt>
    <dgm:pt modelId="{C6CB67BE-E24A-47C3-9C54-7D48555EBD06}" type="parTrans" cxnId="{ABFBD9DC-D308-4FD5-8738-806774A1FB4D}">
      <dgm:prSet/>
      <dgm:spPr/>
      <dgm:t>
        <a:bodyPr/>
        <a:lstStyle/>
        <a:p>
          <a:endParaRPr lang="en-US"/>
        </a:p>
      </dgm:t>
    </dgm:pt>
    <dgm:pt modelId="{7F0BB8B0-F719-4F32-8369-AB5443FB17CF}" type="sibTrans" cxnId="{ABFBD9DC-D308-4FD5-8738-806774A1FB4D}">
      <dgm:prSet/>
      <dgm:spPr/>
      <dgm:t>
        <a:bodyPr/>
        <a:lstStyle/>
        <a:p>
          <a:endParaRPr lang="en-US"/>
        </a:p>
      </dgm:t>
    </dgm:pt>
    <dgm:pt modelId="{30ED59FB-4EBD-42F6-BB31-0D9726734280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Registers</a:t>
          </a:r>
        </a:p>
      </dgm:t>
    </dgm:pt>
    <dgm:pt modelId="{9DD1F1BE-CDED-4410-AFBA-15EB725CED4F}" type="parTrans" cxnId="{0520ED6E-192B-46E2-94B3-50B50D5A3572}">
      <dgm:prSet/>
      <dgm:spPr/>
      <dgm:t>
        <a:bodyPr/>
        <a:lstStyle/>
        <a:p>
          <a:endParaRPr lang="en-US"/>
        </a:p>
      </dgm:t>
    </dgm:pt>
    <dgm:pt modelId="{6A34B7F8-4197-4DD1-9E61-7E825D93D700}" type="sibTrans" cxnId="{0520ED6E-192B-46E2-94B3-50B50D5A3572}">
      <dgm:prSet/>
      <dgm:spPr/>
      <dgm:t>
        <a:bodyPr/>
        <a:lstStyle/>
        <a:p>
          <a:endParaRPr lang="en-US"/>
        </a:p>
      </dgm:t>
    </dgm:pt>
    <dgm:pt modelId="{8F7FA8B4-2CE7-4416-9BB5-FCB8287A425F}">
      <dgm:prSet phldrT="[Text]"/>
      <dgm:spPr/>
      <dgm:t>
        <a:bodyPr/>
        <a:lstStyle/>
        <a:p>
          <a:endParaRPr lang="en-US" dirty="0"/>
        </a:p>
      </dgm:t>
    </dgm:pt>
    <dgm:pt modelId="{F9850692-34F1-4FE1-928C-D57F0794DFED}" type="sibTrans" cxnId="{F4F89153-954C-4DDE-A365-3A99E071CA1E}">
      <dgm:prSet/>
      <dgm:spPr/>
      <dgm:t>
        <a:bodyPr/>
        <a:lstStyle/>
        <a:p>
          <a:endParaRPr lang="en-US"/>
        </a:p>
      </dgm:t>
    </dgm:pt>
    <dgm:pt modelId="{35DEF68A-AC56-4817-B8F7-883130B3C106}" type="parTrans" cxnId="{F4F89153-954C-4DDE-A365-3A99E071CA1E}">
      <dgm:prSet/>
      <dgm:spPr/>
      <dgm:t>
        <a:bodyPr/>
        <a:lstStyle/>
        <a:p>
          <a:endParaRPr lang="en-US"/>
        </a:p>
      </dgm:t>
    </dgm:pt>
    <dgm:pt modelId="{4AD25DEB-29CE-4906-8176-E6A018035222}" type="pres">
      <dgm:prSet presAssocID="{0C528ADC-434B-48ED-973F-902B0FD3A9B9}" presName="Name0" presStyleCnt="0">
        <dgm:presLayoutVars>
          <dgm:dir/>
          <dgm:animLvl val="lvl"/>
          <dgm:resizeHandles val="exact"/>
        </dgm:presLayoutVars>
      </dgm:prSet>
      <dgm:spPr/>
    </dgm:pt>
    <dgm:pt modelId="{3CEF3335-42FB-4172-8710-7A13295D7746}" type="pres">
      <dgm:prSet presAssocID="{8F7FA8B4-2CE7-4416-9BB5-FCB8287A425F}" presName="Name8" presStyleCnt="0"/>
      <dgm:spPr/>
    </dgm:pt>
    <dgm:pt modelId="{96AB8CD1-42F1-443B-85E1-7BD5BE43F08D}" type="pres">
      <dgm:prSet presAssocID="{8F7FA8B4-2CE7-4416-9BB5-FCB8287A425F}" presName="level" presStyleLbl="node1" presStyleIdx="0" presStyleCnt="6">
        <dgm:presLayoutVars>
          <dgm:chMax val="1"/>
          <dgm:bulletEnabled val="1"/>
        </dgm:presLayoutVars>
      </dgm:prSet>
      <dgm:spPr/>
    </dgm:pt>
    <dgm:pt modelId="{05A87F7B-C052-4EB4-AD6A-205A534E51BB}" type="pres">
      <dgm:prSet presAssocID="{8F7FA8B4-2CE7-4416-9BB5-FCB8287A425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12D28C-6224-4523-8512-A59A00F8A087}" type="pres">
      <dgm:prSet presAssocID="{30ED59FB-4EBD-42F6-BB31-0D9726734280}" presName="Name8" presStyleCnt="0"/>
      <dgm:spPr/>
    </dgm:pt>
    <dgm:pt modelId="{06BE5059-EAD0-4563-ADE0-0A93D49A43E4}" type="pres">
      <dgm:prSet presAssocID="{30ED59FB-4EBD-42F6-BB31-0D9726734280}" presName="level" presStyleLbl="node1" presStyleIdx="1" presStyleCnt="6">
        <dgm:presLayoutVars>
          <dgm:chMax val="1"/>
          <dgm:bulletEnabled val="1"/>
        </dgm:presLayoutVars>
      </dgm:prSet>
      <dgm:spPr/>
    </dgm:pt>
    <dgm:pt modelId="{A0C78971-8B2E-48C4-A5A0-D3804D21683C}" type="pres">
      <dgm:prSet presAssocID="{30ED59FB-4EBD-42F6-BB31-0D972673428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746909F-00A1-4509-B902-DDB97E217BEF}" type="pres">
      <dgm:prSet presAssocID="{FD2CBA60-3584-40B3-AB76-B8F1654868DB}" presName="Name8" presStyleCnt="0"/>
      <dgm:spPr/>
    </dgm:pt>
    <dgm:pt modelId="{C6D519AA-6C99-4E13-B153-E5626597FFEA}" type="pres">
      <dgm:prSet presAssocID="{FD2CBA60-3584-40B3-AB76-B8F1654868DB}" presName="level" presStyleLbl="node1" presStyleIdx="2" presStyleCnt="6">
        <dgm:presLayoutVars>
          <dgm:chMax val="1"/>
          <dgm:bulletEnabled val="1"/>
        </dgm:presLayoutVars>
      </dgm:prSet>
      <dgm:spPr/>
    </dgm:pt>
    <dgm:pt modelId="{D2958DC6-19E9-49D5-ABC4-7CBD716A03FA}" type="pres">
      <dgm:prSet presAssocID="{FD2CBA60-3584-40B3-AB76-B8F1654868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F24361-8062-49EC-9C98-784D6902F362}" type="pres">
      <dgm:prSet presAssocID="{5C0D5019-A74A-4E68-A053-B51886371EC5}" presName="Name8" presStyleCnt="0"/>
      <dgm:spPr/>
    </dgm:pt>
    <dgm:pt modelId="{734CB6B7-ED14-4250-A5E5-B20ADF3EB013}" type="pres">
      <dgm:prSet presAssocID="{5C0D5019-A74A-4E68-A053-B51886371EC5}" presName="level" presStyleLbl="node1" presStyleIdx="3" presStyleCnt="6">
        <dgm:presLayoutVars>
          <dgm:chMax val="1"/>
          <dgm:bulletEnabled val="1"/>
        </dgm:presLayoutVars>
      </dgm:prSet>
      <dgm:spPr/>
    </dgm:pt>
    <dgm:pt modelId="{32709F34-737A-439D-93C4-7CDF7B38E58C}" type="pres">
      <dgm:prSet presAssocID="{5C0D5019-A74A-4E68-A053-B51886371E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B62349-620A-4D31-ADB1-5F9297080630}" type="pres">
      <dgm:prSet presAssocID="{3B4015E8-776D-436E-925D-332CBBAC9736}" presName="Name8" presStyleCnt="0"/>
      <dgm:spPr/>
    </dgm:pt>
    <dgm:pt modelId="{D1A54C8D-F7F0-415D-BD92-83203617B774}" type="pres">
      <dgm:prSet presAssocID="{3B4015E8-776D-436E-925D-332CBBAC9736}" presName="level" presStyleLbl="node1" presStyleIdx="4" presStyleCnt="6">
        <dgm:presLayoutVars>
          <dgm:chMax val="1"/>
          <dgm:bulletEnabled val="1"/>
        </dgm:presLayoutVars>
      </dgm:prSet>
      <dgm:spPr/>
    </dgm:pt>
    <dgm:pt modelId="{3974F6F0-6A6C-46F5-97CC-33CC3BA6E7F0}" type="pres">
      <dgm:prSet presAssocID="{3B4015E8-776D-436E-925D-332CBBAC97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F6EA388-98C1-4E2E-BE7A-9BF64D55F764}" type="pres">
      <dgm:prSet presAssocID="{D6FF7228-4092-447A-9329-6AA1BC208821}" presName="Name8" presStyleCnt="0"/>
      <dgm:spPr/>
    </dgm:pt>
    <dgm:pt modelId="{9D068EEC-B136-4830-AD86-49D5BB1A7ABC}" type="pres">
      <dgm:prSet presAssocID="{D6FF7228-4092-447A-9329-6AA1BC208821}" presName="level" presStyleLbl="node1" presStyleIdx="5" presStyleCnt="6">
        <dgm:presLayoutVars>
          <dgm:chMax val="1"/>
          <dgm:bulletEnabled val="1"/>
        </dgm:presLayoutVars>
      </dgm:prSet>
      <dgm:spPr/>
    </dgm:pt>
    <dgm:pt modelId="{E5A34833-C5EF-45E1-86A9-76F47CE9AC8E}" type="pres">
      <dgm:prSet presAssocID="{D6FF7228-4092-447A-9329-6AA1BC20882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31B3020-A8C6-440C-AD7C-D1F0A1F679B1}" srcId="{0C528ADC-434B-48ED-973F-902B0FD3A9B9}" destId="{3B4015E8-776D-436E-925D-332CBBAC9736}" srcOrd="4" destOrd="0" parTransId="{8C3DBC47-4721-40D4-8F76-1BD9AEE1B115}" sibTransId="{BA7653A5-F4CB-4679-AE29-AE89284C7FE4}"/>
    <dgm:cxn modelId="{2CBB9C2C-14C4-4832-887F-73F90327A84A}" type="presOf" srcId="{5C0D5019-A74A-4E68-A053-B51886371EC5}" destId="{734CB6B7-ED14-4250-A5E5-B20ADF3EB013}" srcOrd="0" destOrd="0" presId="urn:microsoft.com/office/officeart/2005/8/layout/pyramid1"/>
    <dgm:cxn modelId="{AB019F5C-F28C-41B1-BBAC-2C966B314A22}" srcId="{0C528ADC-434B-48ED-973F-902B0FD3A9B9}" destId="{5C0D5019-A74A-4E68-A053-B51886371EC5}" srcOrd="3" destOrd="0" parTransId="{503DA859-8700-4DAD-957F-BD4F6908C515}" sibTransId="{BDC696D3-D1A8-49E7-82FF-ACDE79D292D3}"/>
    <dgm:cxn modelId="{B008E76D-592E-442E-8045-986D3F8DA4DE}" type="presOf" srcId="{D6FF7228-4092-447A-9329-6AA1BC208821}" destId="{E5A34833-C5EF-45E1-86A9-76F47CE9AC8E}" srcOrd="1" destOrd="0" presId="urn:microsoft.com/office/officeart/2005/8/layout/pyramid1"/>
    <dgm:cxn modelId="{0520ED6E-192B-46E2-94B3-50B50D5A3572}" srcId="{0C528ADC-434B-48ED-973F-902B0FD3A9B9}" destId="{30ED59FB-4EBD-42F6-BB31-0D9726734280}" srcOrd="1" destOrd="0" parTransId="{9DD1F1BE-CDED-4410-AFBA-15EB725CED4F}" sibTransId="{6A34B7F8-4197-4DD1-9E61-7E825D93D700}"/>
    <dgm:cxn modelId="{F4F89153-954C-4DDE-A365-3A99E071CA1E}" srcId="{0C528ADC-434B-48ED-973F-902B0FD3A9B9}" destId="{8F7FA8B4-2CE7-4416-9BB5-FCB8287A425F}" srcOrd="0" destOrd="0" parTransId="{35DEF68A-AC56-4817-B8F7-883130B3C106}" sibTransId="{F9850692-34F1-4FE1-928C-D57F0794DFED}"/>
    <dgm:cxn modelId="{B635A98B-E594-406B-8840-7868D6875D77}" type="presOf" srcId="{30ED59FB-4EBD-42F6-BB31-0D9726734280}" destId="{06BE5059-EAD0-4563-ADE0-0A93D49A43E4}" srcOrd="0" destOrd="0" presId="urn:microsoft.com/office/officeart/2005/8/layout/pyramid1"/>
    <dgm:cxn modelId="{5ACC1C8E-8BDA-4089-9D09-30F8A6AB6005}" type="presOf" srcId="{FD2CBA60-3584-40B3-AB76-B8F1654868DB}" destId="{C6D519AA-6C99-4E13-B153-E5626597FFEA}" srcOrd="0" destOrd="0" presId="urn:microsoft.com/office/officeart/2005/8/layout/pyramid1"/>
    <dgm:cxn modelId="{40EEF1A3-77E6-4BAF-833B-DD8443645351}" type="presOf" srcId="{0C528ADC-434B-48ED-973F-902B0FD3A9B9}" destId="{4AD25DEB-29CE-4906-8176-E6A018035222}" srcOrd="0" destOrd="0" presId="urn:microsoft.com/office/officeart/2005/8/layout/pyramid1"/>
    <dgm:cxn modelId="{1E9245A5-E3BB-4AAD-997B-3A533EB3DF76}" type="presOf" srcId="{5C0D5019-A74A-4E68-A053-B51886371EC5}" destId="{32709F34-737A-439D-93C4-7CDF7B38E58C}" srcOrd="1" destOrd="0" presId="urn:microsoft.com/office/officeart/2005/8/layout/pyramid1"/>
    <dgm:cxn modelId="{B10B0DA8-E2A2-4526-82AA-36F08BEFDA52}" type="presOf" srcId="{D6FF7228-4092-447A-9329-6AA1BC208821}" destId="{9D068EEC-B136-4830-AD86-49D5BB1A7ABC}" srcOrd="0" destOrd="0" presId="urn:microsoft.com/office/officeart/2005/8/layout/pyramid1"/>
    <dgm:cxn modelId="{4BAF9FB0-780D-4A0F-BB9E-13238B662ACE}" type="presOf" srcId="{3B4015E8-776D-436E-925D-332CBBAC9736}" destId="{3974F6F0-6A6C-46F5-97CC-33CC3BA6E7F0}" srcOrd="1" destOrd="0" presId="urn:microsoft.com/office/officeart/2005/8/layout/pyramid1"/>
    <dgm:cxn modelId="{603135B3-2EBC-471A-863B-9346C1DF2F94}" type="presOf" srcId="{8F7FA8B4-2CE7-4416-9BB5-FCB8287A425F}" destId="{05A87F7B-C052-4EB4-AD6A-205A534E51BB}" srcOrd="1" destOrd="0" presId="urn:microsoft.com/office/officeart/2005/8/layout/pyramid1"/>
    <dgm:cxn modelId="{22521EB8-1692-4DEC-9F6D-3E06DE6486A1}" type="presOf" srcId="{3B4015E8-776D-436E-925D-332CBBAC9736}" destId="{D1A54C8D-F7F0-415D-BD92-83203617B774}" srcOrd="0" destOrd="0" presId="urn:microsoft.com/office/officeart/2005/8/layout/pyramid1"/>
    <dgm:cxn modelId="{93E1B6D0-3F34-4EF0-812C-A365B52F96F6}" type="presOf" srcId="{30ED59FB-4EBD-42F6-BB31-0D9726734280}" destId="{A0C78971-8B2E-48C4-A5A0-D3804D21683C}" srcOrd="1" destOrd="0" presId="urn:microsoft.com/office/officeart/2005/8/layout/pyramid1"/>
    <dgm:cxn modelId="{ABFBD9DC-D308-4FD5-8738-806774A1FB4D}" srcId="{0C528ADC-434B-48ED-973F-902B0FD3A9B9}" destId="{D6FF7228-4092-447A-9329-6AA1BC208821}" srcOrd="5" destOrd="0" parTransId="{C6CB67BE-E24A-47C3-9C54-7D48555EBD06}" sibTransId="{7F0BB8B0-F719-4F32-8369-AB5443FB17CF}"/>
    <dgm:cxn modelId="{21FC1DEF-44E0-488F-9C55-F61649482912}" srcId="{0C528ADC-434B-48ED-973F-902B0FD3A9B9}" destId="{FD2CBA60-3584-40B3-AB76-B8F1654868DB}" srcOrd="2" destOrd="0" parTransId="{6FE9D2A4-C91E-43A4-8E17-8A66F7DE8768}" sibTransId="{832A5A7E-5943-406C-8834-9044978B9E22}"/>
    <dgm:cxn modelId="{DA127DF1-9507-457F-8350-5A00983DAF02}" type="presOf" srcId="{8F7FA8B4-2CE7-4416-9BB5-FCB8287A425F}" destId="{96AB8CD1-42F1-443B-85E1-7BD5BE43F08D}" srcOrd="0" destOrd="0" presId="urn:microsoft.com/office/officeart/2005/8/layout/pyramid1"/>
    <dgm:cxn modelId="{BEB533FA-0DDA-4BDB-929C-7117CE8D1CFD}" type="presOf" srcId="{FD2CBA60-3584-40B3-AB76-B8F1654868DB}" destId="{D2958DC6-19E9-49D5-ABC4-7CBD716A03FA}" srcOrd="1" destOrd="0" presId="urn:microsoft.com/office/officeart/2005/8/layout/pyramid1"/>
    <dgm:cxn modelId="{11A7ECA5-3B98-41B2-B0FF-DD34C36527CE}" type="presParOf" srcId="{4AD25DEB-29CE-4906-8176-E6A018035222}" destId="{3CEF3335-42FB-4172-8710-7A13295D7746}" srcOrd="0" destOrd="0" presId="urn:microsoft.com/office/officeart/2005/8/layout/pyramid1"/>
    <dgm:cxn modelId="{4A3D819C-0D8D-441A-B40F-24D442DF0596}" type="presParOf" srcId="{3CEF3335-42FB-4172-8710-7A13295D7746}" destId="{96AB8CD1-42F1-443B-85E1-7BD5BE43F08D}" srcOrd="0" destOrd="0" presId="urn:microsoft.com/office/officeart/2005/8/layout/pyramid1"/>
    <dgm:cxn modelId="{230B5849-0E9B-44C9-9713-4F3EB2632E0D}" type="presParOf" srcId="{3CEF3335-42FB-4172-8710-7A13295D7746}" destId="{05A87F7B-C052-4EB4-AD6A-205A534E51BB}" srcOrd="1" destOrd="0" presId="urn:microsoft.com/office/officeart/2005/8/layout/pyramid1"/>
    <dgm:cxn modelId="{9AEE6F64-4695-4AC4-A06C-59EBDA50F026}" type="presParOf" srcId="{4AD25DEB-29CE-4906-8176-E6A018035222}" destId="{5F12D28C-6224-4523-8512-A59A00F8A087}" srcOrd="1" destOrd="0" presId="urn:microsoft.com/office/officeart/2005/8/layout/pyramid1"/>
    <dgm:cxn modelId="{DBD253E1-BF69-47F5-8257-D6D14B0E25DB}" type="presParOf" srcId="{5F12D28C-6224-4523-8512-A59A00F8A087}" destId="{06BE5059-EAD0-4563-ADE0-0A93D49A43E4}" srcOrd="0" destOrd="0" presId="urn:microsoft.com/office/officeart/2005/8/layout/pyramid1"/>
    <dgm:cxn modelId="{92B8D95E-B4AF-49FC-B130-656D4DAD8570}" type="presParOf" srcId="{5F12D28C-6224-4523-8512-A59A00F8A087}" destId="{A0C78971-8B2E-48C4-A5A0-D3804D21683C}" srcOrd="1" destOrd="0" presId="urn:microsoft.com/office/officeart/2005/8/layout/pyramid1"/>
    <dgm:cxn modelId="{1A96AF23-64BD-46F8-9FD9-64E35C54B64C}" type="presParOf" srcId="{4AD25DEB-29CE-4906-8176-E6A018035222}" destId="{B746909F-00A1-4509-B902-DDB97E217BEF}" srcOrd="2" destOrd="0" presId="urn:microsoft.com/office/officeart/2005/8/layout/pyramid1"/>
    <dgm:cxn modelId="{4172DA27-CAA4-4A2A-9C2B-D346A476EF63}" type="presParOf" srcId="{B746909F-00A1-4509-B902-DDB97E217BEF}" destId="{C6D519AA-6C99-4E13-B153-E5626597FFEA}" srcOrd="0" destOrd="0" presId="urn:microsoft.com/office/officeart/2005/8/layout/pyramid1"/>
    <dgm:cxn modelId="{C4A5980A-60E3-4CF6-93EA-BAF479496D96}" type="presParOf" srcId="{B746909F-00A1-4509-B902-DDB97E217BEF}" destId="{D2958DC6-19E9-49D5-ABC4-7CBD716A03FA}" srcOrd="1" destOrd="0" presId="urn:microsoft.com/office/officeart/2005/8/layout/pyramid1"/>
    <dgm:cxn modelId="{DF3F1238-BB74-4878-8FAF-FD133BA1AAE3}" type="presParOf" srcId="{4AD25DEB-29CE-4906-8176-E6A018035222}" destId="{5FF24361-8062-49EC-9C98-784D6902F362}" srcOrd="3" destOrd="0" presId="urn:microsoft.com/office/officeart/2005/8/layout/pyramid1"/>
    <dgm:cxn modelId="{8B1CDEAC-AF10-4680-8C41-79BF75B89337}" type="presParOf" srcId="{5FF24361-8062-49EC-9C98-784D6902F362}" destId="{734CB6B7-ED14-4250-A5E5-B20ADF3EB013}" srcOrd="0" destOrd="0" presId="urn:microsoft.com/office/officeart/2005/8/layout/pyramid1"/>
    <dgm:cxn modelId="{C0DFF03E-A4FF-4151-9564-193F62B7DFE4}" type="presParOf" srcId="{5FF24361-8062-49EC-9C98-784D6902F362}" destId="{32709F34-737A-439D-93C4-7CDF7B38E58C}" srcOrd="1" destOrd="0" presId="urn:microsoft.com/office/officeart/2005/8/layout/pyramid1"/>
    <dgm:cxn modelId="{7B25F879-05E4-45D6-93E3-1BF06CD34256}" type="presParOf" srcId="{4AD25DEB-29CE-4906-8176-E6A018035222}" destId="{E8B62349-620A-4D31-ADB1-5F9297080630}" srcOrd="4" destOrd="0" presId="urn:microsoft.com/office/officeart/2005/8/layout/pyramid1"/>
    <dgm:cxn modelId="{7E3630C3-7EFF-4645-AAD3-1CC22F82411C}" type="presParOf" srcId="{E8B62349-620A-4D31-ADB1-5F9297080630}" destId="{D1A54C8D-F7F0-415D-BD92-83203617B774}" srcOrd="0" destOrd="0" presId="urn:microsoft.com/office/officeart/2005/8/layout/pyramid1"/>
    <dgm:cxn modelId="{DC7C02A8-20A3-4683-8B7D-904EE170DB92}" type="presParOf" srcId="{E8B62349-620A-4D31-ADB1-5F9297080630}" destId="{3974F6F0-6A6C-46F5-97CC-33CC3BA6E7F0}" srcOrd="1" destOrd="0" presId="urn:microsoft.com/office/officeart/2005/8/layout/pyramid1"/>
    <dgm:cxn modelId="{CDF4847C-60D7-4493-8C17-CDC5A586464D}" type="presParOf" srcId="{4AD25DEB-29CE-4906-8176-E6A018035222}" destId="{CF6EA388-98C1-4E2E-BE7A-9BF64D55F764}" srcOrd="5" destOrd="0" presId="urn:microsoft.com/office/officeart/2005/8/layout/pyramid1"/>
    <dgm:cxn modelId="{FB80B3C8-1E48-4267-B17D-029C5B8AF6DD}" type="presParOf" srcId="{CF6EA388-98C1-4E2E-BE7A-9BF64D55F764}" destId="{9D068EEC-B136-4830-AD86-49D5BB1A7ABC}" srcOrd="0" destOrd="0" presId="urn:microsoft.com/office/officeart/2005/8/layout/pyramid1"/>
    <dgm:cxn modelId="{8CACDCB9-A466-48B0-A63B-E0CB767CA46B}" type="presParOf" srcId="{CF6EA388-98C1-4E2E-BE7A-9BF64D55F764}" destId="{E5A34833-C5EF-45E1-86A9-76F47CE9AC8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528ADC-434B-48ED-973F-902B0FD3A9B9}" type="doc">
      <dgm:prSet loTypeId="urn:microsoft.com/office/officeart/2005/8/layout/pyramid1" loCatId="pyramid" qsTypeId="urn:microsoft.com/office/officeart/2005/8/quickstyle/simple1" qsCatId="simple" csTypeId="urn:microsoft.com/office/officeart/2005/8/colors/accent1_5" csCatId="accent1" phldr="1"/>
      <dgm:spPr/>
    </dgm:pt>
    <dgm:pt modelId="{FD2CBA60-3584-40B3-AB76-B8F1654868DB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Cache</a:t>
          </a:r>
          <a:endParaRPr lang="en-US" sz="2400" dirty="0">
            <a:solidFill>
              <a:schemeClr val="bg1"/>
            </a:solidFill>
          </a:endParaRPr>
        </a:p>
      </dgm:t>
    </dgm:pt>
    <dgm:pt modelId="{6FE9D2A4-C91E-43A4-8E17-8A66F7DE8768}" type="parTrans" cxnId="{21FC1DEF-44E0-488F-9C55-F6164948291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32A5A7E-5943-406C-8834-9044978B9E22}" type="sibTrans" cxnId="{21FC1DEF-44E0-488F-9C55-F6164948291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C0D5019-A74A-4E68-A053-B51886371EC5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Primary Memory</a:t>
          </a:r>
        </a:p>
      </dgm:t>
    </dgm:pt>
    <dgm:pt modelId="{503DA859-8700-4DAD-957F-BD4F6908C515}" type="parTrans" cxnId="{AB019F5C-F28C-41B1-BBAC-2C966B314A2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C696D3-D1A8-49E7-82FF-ACDE79D292D3}" type="sibTrans" cxnId="{AB019F5C-F28C-41B1-BBAC-2C966B314A2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B4015E8-776D-436E-925D-332CBBAC9736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Secondary Memory</a:t>
          </a:r>
          <a:endParaRPr lang="en-US" sz="2400" dirty="0">
            <a:solidFill>
              <a:schemeClr val="bg1"/>
            </a:solidFill>
          </a:endParaRPr>
        </a:p>
      </dgm:t>
    </dgm:pt>
    <dgm:pt modelId="{8C3DBC47-4721-40D4-8F76-1BD9AEE1B115}" type="parTrans" cxnId="{B31B3020-A8C6-440C-AD7C-D1F0A1F679B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A7653A5-F4CB-4679-AE29-AE89284C7FE4}" type="sibTrans" cxnId="{B31B3020-A8C6-440C-AD7C-D1F0A1F679B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6FF7228-4092-447A-9329-6AA1BC208821}">
      <dgm:prSet phldrT="[Text]" custT="1"/>
      <dgm:spPr/>
      <dgm:t>
        <a:bodyPr/>
        <a:lstStyle/>
        <a:p>
          <a:r>
            <a:rPr lang="en-US" sz="2400">
              <a:solidFill>
                <a:schemeClr val="bg1"/>
              </a:solidFill>
            </a:rPr>
            <a:t>Tertiary Memory</a:t>
          </a:r>
          <a:endParaRPr lang="en-US" sz="2400" dirty="0">
            <a:solidFill>
              <a:schemeClr val="bg1"/>
            </a:solidFill>
          </a:endParaRPr>
        </a:p>
      </dgm:t>
    </dgm:pt>
    <dgm:pt modelId="{C6CB67BE-E24A-47C3-9C54-7D48555EBD06}" type="parTrans" cxnId="{ABFBD9DC-D308-4FD5-8738-806774A1FB4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F0BB8B0-F719-4F32-8369-AB5443FB17CF}" type="sibTrans" cxnId="{ABFBD9DC-D308-4FD5-8738-806774A1FB4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0ED59FB-4EBD-42F6-BB31-0D9726734280}">
      <dgm:prSet phldrT="[Text]" custT="1"/>
      <dgm:spPr/>
      <dgm:t>
        <a:bodyPr/>
        <a:lstStyle/>
        <a:p>
          <a:r>
            <a:rPr lang="en-US" sz="2000">
              <a:solidFill>
                <a:schemeClr val="bg1"/>
              </a:solidFill>
            </a:rPr>
            <a:t>Registers</a:t>
          </a:r>
          <a:endParaRPr lang="en-US" sz="2000" dirty="0">
            <a:solidFill>
              <a:schemeClr val="bg1"/>
            </a:solidFill>
          </a:endParaRPr>
        </a:p>
      </dgm:t>
    </dgm:pt>
    <dgm:pt modelId="{9DD1F1BE-CDED-4410-AFBA-15EB725CED4F}" type="parTrans" cxnId="{0520ED6E-192B-46E2-94B3-50B50D5A357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A34B7F8-4197-4DD1-9E61-7E825D93D700}" type="sibTrans" cxnId="{0520ED6E-192B-46E2-94B3-50B50D5A357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F7FA8B4-2CE7-4416-9BB5-FCB8287A425F}">
      <dgm:prSet phldrT="[Text]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F9850692-34F1-4FE1-928C-D57F0794DFED}" type="sibTrans" cxnId="{F4F89153-954C-4DDE-A365-3A99E071CA1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5DEF68A-AC56-4817-B8F7-883130B3C106}" type="parTrans" cxnId="{F4F89153-954C-4DDE-A365-3A99E071CA1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AD25DEB-29CE-4906-8176-E6A018035222}" type="pres">
      <dgm:prSet presAssocID="{0C528ADC-434B-48ED-973F-902B0FD3A9B9}" presName="Name0" presStyleCnt="0">
        <dgm:presLayoutVars>
          <dgm:dir/>
          <dgm:animLvl val="lvl"/>
          <dgm:resizeHandles val="exact"/>
        </dgm:presLayoutVars>
      </dgm:prSet>
      <dgm:spPr/>
    </dgm:pt>
    <dgm:pt modelId="{3CEF3335-42FB-4172-8710-7A13295D7746}" type="pres">
      <dgm:prSet presAssocID="{8F7FA8B4-2CE7-4416-9BB5-FCB8287A425F}" presName="Name8" presStyleCnt="0"/>
      <dgm:spPr/>
    </dgm:pt>
    <dgm:pt modelId="{96AB8CD1-42F1-443B-85E1-7BD5BE43F08D}" type="pres">
      <dgm:prSet presAssocID="{8F7FA8B4-2CE7-4416-9BB5-FCB8287A425F}" presName="level" presStyleLbl="node1" presStyleIdx="0" presStyleCnt="6">
        <dgm:presLayoutVars>
          <dgm:chMax val="1"/>
          <dgm:bulletEnabled val="1"/>
        </dgm:presLayoutVars>
      </dgm:prSet>
      <dgm:spPr/>
    </dgm:pt>
    <dgm:pt modelId="{05A87F7B-C052-4EB4-AD6A-205A534E51BB}" type="pres">
      <dgm:prSet presAssocID="{8F7FA8B4-2CE7-4416-9BB5-FCB8287A425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12D28C-6224-4523-8512-A59A00F8A087}" type="pres">
      <dgm:prSet presAssocID="{30ED59FB-4EBD-42F6-BB31-0D9726734280}" presName="Name8" presStyleCnt="0"/>
      <dgm:spPr/>
    </dgm:pt>
    <dgm:pt modelId="{06BE5059-EAD0-4563-ADE0-0A93D49A43E4}" type="pres">
      <dgm:prSet presAssocID="{30ED59FB-4EBD-42F6-BB31-0D9726734280}" presName="level" presStyleLbl="node1" presStyleIdx="1" presStyleCnt="6">
        <dgm:presLayoutVars>
          <dgm:chMax val="1"/>
          <dgm:bulletEnabled val="1"/>
        </dgm:presLayoutVars>
      </dgm:prSet>
      <dgm:spPr/>
    </dgm:pt>
    <dgm:pt modelId="{A0C78971-8B2E-48C4-A5A0-D3804D21683C}" type="pres">
      <dgm:prSet presAssocID="{30ED59FB-4EBD-42F6-BB31-0D972673428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746909F-00A1-4509-B902-DDB97E217BEF}" type="pres">
      <dgm:prSet presAssocID="{FD2CBA60-3584-40B3-AB76-B8F1654868DB}" presName="Name8" presStyleCnt="0"/>
      <dgm:spPr/>
    </dgm:pt>
    <dgm:pt modelId="{C6D519AA-6C99-4E13-B153-E5626597FFEA}" type="pres">
      <dgm:prSet presAssocID="{FD2CBA60-3584-40B3-AB76-B8F1654868DB}" presName="level" presStyleLbl="node1" presStyleIdx="2" presStyleCnt="6">
        <dgm:presLayoutVars>
          <dgm:chMax val="1"/>
          <dgm:bulletEnabled val="1"/>
        </dgm:presLayoutVars>
      </dgm:prSet>
      <dgm:spPr/>
    </dgm:pt>
    <dgm:pt modelId="{D2958DC6-19E9-49D5-ABC4-7CBD716A03FA}" type="pres">
      <dgm:prSet presAssocID="{FD2CBA60-3584-40B3-AB76-B8F1654868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F24361-8062-49EC-9C98-784D6902F362}" type="pres">
      <dgm:prSet presAssocID="{5C0D5019-A74A-4E68-A053-B51886371EC5}" presName="Name8" presStyleCnt="0"/>
      <dgm:spPr/>
    </dgm:pt>
    <dgm:pt modelId="{734CB6B7-ED14-4250-A5E5-B20ADF3EB013}" type="pres">
      <dgm:prSet presAssocID="{5C0D5019-A74A-4E68-A053-B51886371EC5}" presName="level" presStyleLbl="node1" presStyleIdx="3" presStyleCnt="6">
        <dgm:presLayoutVars>
          <dgm:chMax val="1"/>
          <dgm:bulletEnabled val="1"/>
        </dgm:presLayoutVars>
      </dgm:prSet>
      <dgm:spPr/>
    </dgm:pt>
    <dgm:pt modelId="{32709F34-737A-439D-93C4-7CDF7B38E58C}" type="pres">
      <dgm:prSet presAssocID="{5C0D5019-A74A-4E68-A053-B51886371EC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8B62349-620A-4D31-ADB1-5F9297080630}" type="pres">
      <dgm:prSet presAssocID="{3B4015E8-776D-436E-925D-332CBBAC9736}" presName="Name8" presStyleCnt="0"/>
      <dgm:spPr/>
    </dgm:pt>
    <dgm:pt modelId="{D1A54C8D-F7F0-415D-BD92-83203617B774}" type="pres">
      <dgm:prSet presAssocID="{3B4015E8-776D-436E-925D-332CBBAC9736}" presName="level" presStyleLbl="node1" presStyleIdx="4" presStyleCnt="6">
        <dgm:presLayoutVars>
          <dgm:chMax val="1"/>
          <dgm:bulletEnabled val="1"/>
        </dgm:presLayoutVars>
      </dgm:prSet>
      <dgm:spPr/>
    </dgm:pt>
    <dgm:pt modelId="{3974F6F0-6A6C-46F5-97CC-33CC3BA6E7F0}" type="pres">
      <dgm:prSet presAssocID="{3B4015E8-776D-436E-925D-332CBBAC97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F6EA388-98C1-4E2E-BE7A-9BF64D55F764}" type="pres">
      <dgm:prSet presAssocID="{D6FF7228-4092-447A-9329-6AA1BC208821}" presName="Name8" presStyleCnt="0"/>
      <dgm:spPr/>
    </dgm:pt>
    <dgm:pt modelId="{9D068EEC-B136-4830-AD86-49D5BB1A7ABC}" type="pres">
      <dgm:prSet presAssocID="{D6FF7228-4092-447A-9329-6AA1BC208821}" presName="level" presStyleLbl="node1" presStyleIdx="5" presStyleCnt="6">
        <dgm:presLayoutVars>
          <dgm:chMax val="1"/>
          <dgm:bulletEnabled val="1"/>
        </dgm:presLayoutVars>
      </dgm:prSet>
      <dgm:spPr/>
    </dgm:pt>
    <dgm:pt modelId="{E5A34833-C5EF-45E1-86A9-76F47CE9AC8E}" type="pres">
      <dgm:prSet presAssocID="{D6FF7228-4092-447A-9329-6AA1BC20882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31B3020-A8C6-440C-AD7C-D1F0A1F679B1}" srcId="{0C528ADC-434B-48ED-973F-902B0FD3A9B9}" destId="{3B4015E8-776D-436E-925D-332CBBAC9736}" srcOrd="4" destOrd="0" parTransId="{8C3DBC47-4721-40D4-8F76-1BD9AEE1B115}" sibTransId="{BA7653A5-F4CB-4679-AE29-AE89284C7FE4}"/>
    <dgm:cxn modelId="{2CBB9C2C-14C4-4832-887F-73F90327A84A}" type="presOf" srcId="{5C0D5019-A74A-4E68-A053-B51886371EC5}" destId="{734CB6B7-ED14-4250-A5E5-B20ADF3EB013}" srcOrd="0" destOrd="0" presId="urn:microsoft.com/office/officeart/2005/8/layout/pyramid1"/>
    <dgm:cxn modelId="{AB019F5C-F28C-41B1-BBAC-2C966B314A22}" srcId="{0C528ADC-434B-48ED-973F-902B0FD3A9B9}" destId="{5C0D5019-A74A-4E68-A053-B51886371EC5}" srcOrd="3" destOrd="0" parTransId="{503DA859-8700-4DAD-957F-BD4F6908C515}" sibTransId="{BDC696D3-D1A8-49E7-82FF-ACDE79D292D3}"/>
    <dgm:cxn modelId="{B008E76D-592E-442E-8045-986D3F8DA4DE}" type="presOf" srcId="{D6FF7228-4092-447A-9329-6AA1BC208821}" destId="{E5A34833-C5EF-45E1-86A9-76F47CE9AC8E}" srcOrd="1" destOrd="0" presId="urn:microsoft.com/office/officeart/2005/8/layout/pyramid1"/>
    <dgm:cxn modelId="{0520ED6E-192B-46E2-94B3-50B50D5A3572}" srcId="{0C528ADC-434B-48ED-973F-902B0FD3A9B9}" destId="{30ED59FB-4EBD-42F6-BB31-0D9726734280}" srcOrd="1" destOrd="0" parTransId="{9DD1F1BE-CDED-4410-AFBA-15EB725CED4F}" sibTransId="{6A34B7F8-4197-4DD1-9E61-7E825D93D700}"/>
    <dgm:cxn modelId="{F4F89153-954C-4DDE-A365-3A99E071CA1E}" srcId="{0C528ADC-434B-48ED-973F-902B0FD3A9B9}" destId="{8F7FA8B4-2CE7-4416-9BB5-FCB8287A425F}" srcOrd="0" destOrd="0" parTransId="{35DEF68A-AC56-4817-B8F7-883130B3C106}" sibTransId="{F9850692-34F1-4FE1-928C-D57F0794DFED}"/>
    <dgm:cxn modelId="{B635A98B-E594-406B-8840-7868D6875D77}" type="presOf" srcId="{30ED59FB-4EBD-42F6-BB31-0D9726734280}" destId="{06BE5059-EAD0-4563-ADE0-0A93D49A43E4}" srcOrd="0" destOrd="0" presId="urn:microsoft.com/office/officeart/2005/8/layout/pyramid1"/>
    <dgm:cxn modelId="{5ACC1C8E-8BDA-4089-9D09-30F8A6AB6005}" type="presOf" srcId="{FD2CBA60-3584-40B3-AB76-B8F1654868DB}" destId="{C6D519AA-6C99-4E13-B153-E5626597FFEA}" srcOrd="0" destOrd="0" presId="urn:microsoft.com/office/officeart/2005/8/layout/pyramid1"/>
    <dgm:cxn modelId="{40EEF1A3-77E6-4BAF-833B-DD8443645351}" type="presOf" srcId="{0C528ADC-434B-48ED-973F-902B0FD3A9B9}" destId="{4AD25DEB-29CE-4906-8176-E6A018035222}" srcOrd="0" destOrd="0" presId="urn:microsoft.com/office/officeart/2005/8/layout/pyramid1"/>
    <dgm:cxn modelId="{1E9245A5-E3BB-4AAD-997B-3A533EB3DF76}" type="presOf" srcId="{5C0D5019-A74A-4E68-A053-B51886371EC5}" destId="{32709F34-737A-439D-93C4-7CDF7B38E58C}" srcOrd="1" destOrd="0" presId="urn:microsoft.com/office/officeart/2005/8/layout/pyramid1"/>
    <dgm:cxn modelId="{B10B0DA8-E2A2-4526-82AA-36F08BEFDA52}" type="presOf" srcId="{D6FF7228-4092-447A-9329-6AA1BC208821}" destId="{9D068EEC-B136-4830-AD86-49D5BB1A7ABC}" srcOrd="0" destOrd="0" presId="urn:microsoft.com/office/officeart/2005/8/layout/pyramid1"/>
    <dgm:cxn modelId="{4BAF9FB0-780D-4A0F-BB9E-13238B662ACE}" type="presOf" srcId="{3B4015E8-776D-436E-925D-332CBBAC9736}" destId="{3974F6F0-6A6C-46F5-97CC-33CC3BA6E7F0}" srcOrd="1" destOrd="0" presId="urn:microsoft.com/office/officeart/2005/8/layout/pyramid1"/>
    <dgm:cxn modelId="{603135B3-2EBC-471A-863B-9346C1DF2F94}" type="presOf" srcId="{8F7FA8B4-2CE7-4416-9BB5-FCB8287A425F}" destId="{05A87F7B-C052-4EB4-AD6A-205A534E51BB}" srcOrd="1" destOrd="0" presId="urn:microsoft.com/office/officeart/2005/8/layout/pyramid1"/>
    <dgm:cxn modelId="{22521EB8-1692-4DEC-9F6D-3E06DE6486A1}" type="presOf" srcId="{3B4015E8-776D-436E-925D-332CBBAC9736}" destId="{D1A54C8D-F7F0-415D-BD92-83203617B774}" srcOrd="0" destOrd="0" presId="urn:microsoft.com/office/officeart/2005/8/layout/pyramid1"/>
    <dgm:cxn modelId="{93E1B6D0-3F34-4EF0-812C-A365B52F96F6}" type="presOf" srcId="{30ED59FB-4EBD-42F6-BB31-0D9726734280}" destId="{A0C78971-8B2E-48C4-A5A0-D3804D21683C}" srcOrd="1" destOrd="0" presId="urn:microsoft.com/office/officeart/2005/8/layout/pyramid1"/>
    <dgm:cxn modelId="{ABFBD9DC-D308-4FD5-8738-806774A1FB4D}" srcId="{0C528ADC-434B-48ED-973F-902B0FD3A9B9}" destId="{D6FF7228-4092-447A-9329-6AA1BC208821}" srcOrd="5" destOrd="0" parTransId="{C6CB67BE-E24A-47C3-9C54-7D48555EBD06}" sibTransId="{7F0BB8B0-F719-4F32-8369-AB5443FB17CF}"/>
    <dgm:cxn modelId="{21FC1DEF-44E0-488F-9C55-F61649482912}" srcId="{0C528ADC-434B-48ED-973F-902B0FD3A9B9}" destId="{FD2CBA60-3584-40B3-AB76-B8F1654868DB}" srcOrd="2" destOrd="0" parTransId="{6FE9D2A4-C91E-43A4-8E17-8A66F7DE8768}" sibTransId="{832A5A7E-5943-406C-8834-9044978B9E22}"/>
    <dgm:cxn modelId="{DA127DF1-9507-457F-8350-5A00983DAF02}" type="presOf" srcId="{8F7FA8B4-2CE7-4416-9BB5-FCB8287A425F}" destId="{96AB8CD1-42F1-443B-85E1-7BD5BE43F08D}" srcOrd="0" destOrd="0" presId="urn:microsoft.com/office/officeart/2005/8/layout/pyramid1"/>
    <dgm:cxn modelId="{BEB533FA-0DDA-4BDB-929C-7117CE8D1CFD}" type="presOf" srcId="{FD2CBA60-3584-40B3-AB76-B8F1654868DB}" destId="{D2958DC6-19E9-49D5-ABC4-7CBD716A03FA}" srcOrd="1" destOrd="0" presId="urn:microsoft.com/office/officeart/2005/8/layout/pyramid1"/>
    <dgm:cxn modelId="{11A7ECA5-3B98-41B2-B0FF-DD34C36527CE}" type="presParOf" srcId="{4AD25DEB-29CE-4906-8176-E6A018035222}" destId="{3CEF3335-42FB-4172-8710-7A13295D7746}" srcOrd="0" destOrd="0" presId="urn:microsoft.com/office/officeart/2005/8/layout/pyramid1"/>
    <dgm:cxn modelId="{4A3D819C-0D8D-441A-B40F-24D442DF0596}" type="presParOf" srcId="{3CEF3335-42FB-4172-8710-7A13295D7746}" destId="{96AB8CD1-42F1-443B-85E1-7BD5BE43F08D}" srcOrd="0" destOrd="0" presId="urn:microsoft.com/office/officeart/2005/8/layout/pyramid1"/>
    <dgm:cxn modelId="{230B5849-0E9B-44C9-9713-4F3EB2632E0D}" type="presParOf" srcId="{3CEF3335-42FB-4172-8710-7A13295D7746}" destId="{05A87F7B-C052-4EB4-AD6A-205A534E51BB}" srcOrd="1" destOrd="0" presId="urn:microsoft.com/office/officeart/2005/8/layout/pyramid1"/>
    <dgm:cxn modelId="{9AEE6F64-4695-4AC4-A06C-59EBDA50F026}" type="presParOf" srcId="{4AD25DEB-29CE-4906-8176-E6A018035222}" destId="{5F12D28C-6224-4523-8512-A59A00F8A087}" srcOrd="1" destOrd="0" presId="urn:microsoft.com/office/officeart/2005/8/layout/pyramid1"/>
    <dgm:cxn modelId="{DBD253E1-BF69-47F5-8257-D6D14B0E25DB}" type="presParOf" srcId="{5F12D28C-6224-4523-8512-A59A00F8A087}" destId="{06BE5059-EAD0-4563-ADE0-0A93D49A43E4}" srcOrd="0" destOrd="0" presId="urn:microsoft.com/office/officeart/2005/8/layout/pyramid1"/>
    <dgm:cxn modelId="{92B8D95E-B4AF-49FC-B130-656D4DAD8570}" type="presParOf" srcId="{5F12D28C-6224-4523-8512-A59A00F8A087}" destId="{A0C78971-8B2E-48C4-A5A0-D3804D21683C}" srcOrd="1" destOrd="0" presId="urn:microsoft.com/office/officeart/2005/8/layout/pyramid1"/>
    <dgm:cxn modelId="{1A96AF23-64BD-46F8-9FD9-64E35C54B64C}" type="presParOf" srcId="{4AD25DEB-29CE-4906-8176-E6A018035222}" destId="{B746909F-00A1-4509-B902-DDB97E217BEF}" srcOrd="2" destOrd="0" presId="urn:microsoft.com/office/officeart/2005/8/layout/pyramid1"/>
    <dgm:cxn modelId="{4172DA27-CAA4-4A2A-9C2B-D346A476EF63}" type="presParOf" srcId="{B746909F-00A1-4509-B902-DDB97E217BEF}" destId="{C6D519AA-6C99-4E13-B153-E5626597FFEA}" srcOrd="0" destOrd="0" presId="urn:microsoft.com/office/officeart/2005/8/layout/pyramid1"/>
    <dgm:cxn modelId="{C4A5980A-60E3-4CF6-93EA-BAF479496D96}" type="presParOf" srcId="{B746909F-00A1-4509-B902-DDB97E217BEF}" destId="{D2958DC6-19E9-49D5-ABC4-7CBD716A03FA}" srcOrd="1" destOrd="0" presId="urn:microsoft.com/office/officeart/2005/8/layout/pyramid1"/>
    <dgm:cxn modelId="{DF3F1238-BB74-4878-8FAF-FD133BA1AAE3}" type="presParOf" srcId="{4AD25DEB-29CE-4906-8176-E6A018035222}" destId="{5FF24361-8062-49EC-9C98-784D6902F362}" srcOrd="3" destOrd="0" presId="urn:microsoft.com/office/officeart/2005/8/layout/pyramid1"/>
    <dgm:cxn modelId="{8B1CDEAC-AF10-4680-8C41-79BF75B89337}" type="presParOf" srcId="{5FF24361-8062-49EC-9C98-784D6902F362}" destId="{734CB6B7-ED14-4250-A5E5-B20ADF3EB013}" srcOrd="0" destOrd="0" presId="urn:microsoft.com/office/officeart/2005/8/layout/pyramid1"/>
    <dgm:cxn modelId="{C0DFF03E-A4FF-4151-9564-193F62B7DFE4}" type="presParOf" srcId="{5FF24361-8062-49EC-9C98-784D6902F362}" destId="{32709F34-737A-439D-93C4-7CDF7B38E58C}" srcOrd="1" destOrd="0" presId="urn:microsoft.com/office/officeart/2005/8/layout/pyramid1"/>
    <dgm:cxn modelId="{7B25F879-05E4-45D6-93E3-1BF06CD34256}" type="presParOf" srcId="{4AD25DEB-29CE-4906-8176-E6A018035222}" destId="{E8B62349-620A-4D31-ADB1-5F9297080630}" srcOrd="4" destOrd="0" presId="urn:microsoft.com/office/officeart/2005/8/layout/pyramid1"/>
    <dgm:cxn modelId="{7E3630C3-7EFF-4645-AAD3-1CC22F82411C}" type="presParOf" srcId="{E8B62349-620A-4D31-ADB1-5F9297080630}" destId="{D1A54C8D-F7F0-415D-BD92-83203617B774}" srcOrd="0" destOrd="0" presId="urn:microsoft.com/office/officeart/2005/8/layout/pyramid1"/>
    <dgm:cxn modelId="{DC7C02A8-20A3-4683-8B7D-904EE170DB92}" type="presParOf" srcId="{E8B62349-620A-4D31-ADB1-5F9297080630}" destId="{3974F6F0-6A6C-46F5-97CC-33CC3BA6E7F0}" srcOrd="1" destOrd="0" presId="urn:microsoft.com/office/officeart/2005/8/layout/pyramid1"/>
    <dgm:cxn modelId="{CDF4847C-60D7-4493-8C17-CDC5A586464D}" type="presParOf" srcId="{4AD25DEB-29CE-4906-8176-E6A018035222}" destId="{CF6EA388-98C1-4E2E-BE7A-9BF64D55F764}" srcOrd="5" destOrd="0" presId="urn:microsoft.com/office/officeart/2005/8/layout/pyramid1"/>
    <dgm:cxn modelId="{FB80B3C8-1E48-4267-B17D-029C5B8AF6DD}" type="presParOf" srcId="{CF6EA388-98C1-4E2E-BE7A-9BF64D55F764}" destId="{9D068EEC-B136-4830-AD86-49D5BB1A7ABC}" srcOrd="0" destOrd="0" presId="urn:microsoft.com/office/officeart/2005/8/layout/pyramid1"/>
    <dgm:cxn modelId="{8CACDCB9-A466-48B0-A63B-E0CB767CA46B}" type="presParOf" srcId="{CF6EA388-98C1-4E2E-BE7A-9BF64D55F764}" destId="{E5A34833-C5EF-45E1-86A9-76F47CE9AC8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8CD1-42F1-443B-85E1-7BD5BE43F08D}">
      <dsp:nvSpPr>
        <dsp:cNvPr id="0" name=""/>
        <dsp:cNvSpPr/>
      </dsp:nvSpPr>
      <dsp:spPr>
        <a:xfrm>
          <a:off x="2275051" y="0"/>
          <a:ext cx="910020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2275051" y="0"/>
        <a:ext cx="910020" cy="640238"/>
      </dsp:txXfrm>
    </dsp:sp>
    <dsp:sp modelId="{06BE5059-EAD0-4563-ADE0-0A93D49A43E4}">
      <dsp:nvSpPr>
        <dsp:cNvPr id="0" name=""/>
        <dsp:cNvSpPr/>
      </dsp:nvSpPr>
      <dsp:spPr>
        <a:xfrm>
          <a:off x="1820041" y="640238"/>
          <a:ext cx="1820041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Registers</a:t>
          </a:r>
        </a:p>
      </dsp:txBody>
      <dsp:txXfrm>
        <a:off x="2138548" y="640238"/>
        <a:ext cx="1183026" cy="640238"/>
      </dsp:txXfrm>
    </dsp:sp>
    <dsp:sp modelId="{C6D519AA-6C99-4E13-B153-E5626597FFEA}">
      <dsp:nvSpPr>
        <dsp:cNvPr id="0" name=""/>
        <dsp:cNvSpPr/>
      </dsp:nvSpPr>
      <dsp:spPr>
        <a:xfrm>
          <a:off x="1365031" y="1280476"/>
          <a:ext cx="2730062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Cache</a:t>
          </a:r>
        </a:p>
      </dsp:txBody>
      <dsp:txXfrm>
        <a:off x="1842791" y="1280476"/>
        <a:ext cx="1774540" cy="640238"/>
      </dsp:txXfrm>
    </dsp:sp>
    <dsp:sp modelId="{734CB6B7-ED14-4250-A5E5-B20ADF3EB013}">
      <dsp:nvSpPr>
        <dsp:cNvPr id="0" name=""/>
        <dsp:cNvSpPr/>
      </dsp:nvSpPr>
      <dsp:spPr>
        <a:xfrm>
          <a:off x="910020" y="1920714"/>
          <a:ext cx="3640082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Primary Memory</a:t>
          </a:r>
        </a:p>
      </dsp:txBody>
      <dsp:txXfrm>
        <a:off x="1547035" y="1920714"/>
        <a:ext cx="2366053" cy="640238"/>
      </dsp:txXfrm>
    </dsp:sp>
    <dsp:sp modelId="{D1A54C8D-F7F0-415D-BD92-83203617B774}">
      <dsp:nvSpPr>
        <dsp:cNvPr id="0" name=""/>
        <dsp:cNvSpPr/>
      </dsp:nvSpPr>
      <dsp:spPr>
        <a:xfrm>
          <a:off x="455010" y="2560952"/>
          <a:ext cx="4550103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Secondary Memory</a:t>
          </a:r>
        </a:p>
      </dsp:txBody>
      <dsp:txXfrm>
        <a:off x="1251278" y="2560952"/>
        <a:ext cx="2957567" cy="640238"/>
      </dsp:txXfrm>
    </dsp:sp>
    <dsp:sp modelId="{9D068EEC-B136-4830-AD86-49D5BB1A7ABC}">
      <dsp:nvSpPr>
        <dsp:cNvPr id="0" name=""/>
        <dsp:cNvSpPr/>
      </dsp:nvSpPr>
      <dsp:spPr>
        <a:xfrm>
          <a:off x="0" y="3201189"/>
          <a:ext cx="5460123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Tertiary Memory</a:t>
          </a:r>
        </a:p>
      </dsp:txBody>
      <dsp:txXfrm>
        <a:off x="955521" y="3201189"/>
        <a:ext cx="3549080" cy="640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8CD1-42F1-443B-85E1-7BD5BE43F08D}">
      <dsp:nvSpPr>
        <dsp:cNvPr id="0" name=""/>
        <dsp:cNvSpPr/>
      </dsp:nvSpPr>
      <dsp:spPr>
        <a:xfrm>
          <a:off x="2275051" y="0"/>
          <a:ext cx="910020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2275051" y="0"/>
        <a:ext cx="910020" cy="640238"/>
      </dsp:txXfrm>
    </dsp:sp>
    <dsp:sp modelId="{06BE5059-EAD0-4563-ADE0-0A93D49A43E4}">
      <dsp:nvSpPr>
        <dsp:cNvPr id="0" name=""/>
        <dsp:cNvSpPr/>
      </dsp:nvSpPr>
      <dsp:spPr>
        <a:xfrm>
          <a:off x="1820041" y="640238"/>
          <a:ext cx="1820041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Registers</a:t>
          </a:r>
        </a:p>
      </dsp:txBody>
      <dsp:txXfrm>
        <a:off x="2138548" y="640238"/>
        <a:ext cx="1183026" cy="640238"/>
      </dsp:txXfrm>
    </dsp:sp>
    <dsp:sp modelId="{C6D519AA-6C99-4E13-B153-E5626597FFEA}">
      <dsp:nvSpPr>
        <dsp:cNvPr id="0" name=""/>
        <dsp:cNvSpPr/>
      </dsp:nvSpPr>
      <dsp:spPr>
        <a:xfrm>
          <a:off x="1365031" y="1280476"/>
          <a:ext cx="2730062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Cache</a:t>
          </a:r>
        </a:p>
      </dsp:txBody>
      <dsp:txXfrm>
        <a:off x="1842791" y="1280476"/>
        <a:ext cx="1774540" cy="640238"/>
      </dsp:txXfrm>
    </dsp:sp>
    <dsp:sp modelId="{734CB6B7-ED14-4250-A5E5-B20ADF3EB013}">
      <dsp:nvSpPr>
        <dsp:cNvPr id="0" name=""/>
        <dsp:cNvSpPr/>
      </dsp:nvSpPr>
      <dsp:spPr>
        <a:xfrm>
          <a:off x="910020" y="1920714"/>
          <a:ext cx="3640082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Primary Memory</a:t>
          </a:r>
        </a:p>
      </dsp:txBody>
      <dsp:txXfrm>
        <a:off x="1547035" y="1920714"/>
        <a:ext cx="2366053" cy="640238"/>
      </dsp:txXfrm>
    </dsp:sp>
    <dsp:sp modelId="{D1A54C8D-F7F0-415D-BD92-83203617B774}">
      <dsp:nvSpPr>
        <dsp:cNvPr id="0" name=""/>
        <dsp:cNvSpPr/>
      </dsp:nvSpPr>
      <dsp:spPr>
        <a:xfrm>
          <a:off x="455010" y="2560952"/>
          <a:ext cx="4550103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Secondary Memory</a:t>
          </a:r>
        </a:p>
      </dsp:txBody>
      <dsp:txXfrm>
        <a:off x="1251278" y="2560952"/>
        <a:ext cx="2957567" cy="640238"/>
      </dsp:txXfrm>
    </dsp:sp>
    <dsp:sp modelId="{9D068EEC-B136-4830-AD86-49D5BB1A7ABC}">
      <dsp:nvSpPr>
        <dsp:cNvPr id="0" name=""/>
        <dsp:cNvSpPr/>
      </dsp:nvSpPr>
      <dsp:spPr>
        <a:xfrm>
          <a:off x="0" y="3201189"/>
          <a:ext cx="5460123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Tertiary Memory</a:t>
          </a:r>
        </a:p>
      </dsp:txBody>
      <dsp:txXfrm>
        <a:off x="955521" y="3201189"/>
        <a:ext cx="3549080" cy="6402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8CD1-42F1-443B-85E1-7BD5BE43F08D}">
      <dsp:nvSpPr>
        <dsp:cNvPr id="0" name=""/>
        <dsp:cNvSpPr/>
      </dsp:nvSpPr>
      <dsp:spPr>
        <a:xfrm>
          <a:off x="2275051" y="0"/>
          <a:ext cx="910020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2275051" y="0"/>
        <a:ext cx="910020" cy="640238"/>
      </dsp:txXfrm>
    </dsp:sp>
    <dsp:sp modelId="{06BE5059-EAD0-4563-ADE0-0A93D49A43E4}">
      <dsp:nvSpPr>
        <dsp:cNvPr id="0" name=""/>
        <dsp:cNvSpPr/>
      </dsp:nvSpPr>
      <dsp:spPr>
        <a:xfrm>
          <a:off x="1820041" y="640238"/>
          <a:ext cx="1820041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Registers</a:t>
          </a:r>
        </a:p>
      </dsp:txBody>
      <dsp:txXfrm>
        <a:off x="2138548" y="640238"/>
        <a:ext cx="1183026" cy="640238"/>
      </dsp:txXfrm>
    </dsp:sp>
    <dsp:sp modelId="{C6D519AA-6C99-4E13-B153-E5626597FFEA}">
      <dsp:nvSpPr>
        <dsp:cNvPr id="0" name=""/>
        <dsp:cNvSpPr/>
      </dsp:nvSpPr>
      <dsp:spPr>
        <a:xfrm>
          <a:off x="1365031" y="1280476"/>
          <a:ext cx="2730062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Cache</a:t>
          </a:r>
        </a:p>
      </dsp:txBody>
      <dsp:txXfrm>
        <a:off x="1842791" y="1280476"/>
        <a:ext cx="1774540" cy="640238"/>
      </dsp:txXfrm>
    </dsp:sp>
    <dsp:sp modelId="{734CB6B7-ED14-4250-A5E5-B20ADF3EB013}">
      <dsp:nvSpPr>
        <dsp:cNvPr id="0" name=""/>
        <dsp:cNvSpPr/>
      </dsp:nvSpPr>
      <dsp:spPr>
        <a:xfrm>
          <a:off x="910020" y="1920714"/>
          <a:ext cx="3640082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Primary Memory</a:t>
          </a:r>
        </a:p>
      </dsp:txBody>
      <dsp:txXfrm>
        <a:off x="1547035" y="1920714"/>
        <a:ext cx="2366053" cy="640238"/>
      </dsp:txXfrm>
    </dsp:sp>
    <dsp:sp modelId="{D1A54C8D-F7F0-415D-BD92-83203617B774}">
      <dsp:nvSpPr>
        <dsp:cNvPr id="0" name=""/>
        <dsp:cNvSpPr/>
      </dsp:nvSpPr>
      <dsp:spPr>
        <a:xfrm>
          <a:off x="455010" y="2560952"/>
          <a:ext cx="4550103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Secondary Memory</a:t>
          </a:r>
        </a:p>
      </dsp:txBody>
      <dsp:txXfrm>
        <a:off x="1251278" y="2560952"/>
        <a:ext cx="2957567" cy="640238"/>
      </dsp:txXfrm>
    </dsp:sp>
    <dsp:sp modelId="{9D068EEC-B136-4830-AD86-49D5BB1A7ABC}">
      <dsp:nvSpPr>
        <dsp:cNvPr id="0" name=""/>
        <dsp:cNvSpPr/>
      </dsp:nvSpPr>
      <dsp:spPr>
        <a:xfrm>
          <a:off x="0" y="3201189"/>
          <a:ext cx="5460123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Tertiary Memory</a:t>
          </a:r>
        </a:p>
      </dsp:txBody>
      <dsp:txXfrm>
        <a:off x="955521" y="3201189"/>
        <a:ext cx="3549080" cy="6402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8CD1-42F1-443B-85E1-7BD5BE43F08D}">
      <dsp:nvSpPr>
        <dsp:cNvPr id="0" name=""/>
        <dsp:cNvSpPr/>
      </dsp:nvSpPr>
      <dsp:spPr>
        <a:xfrm>
          <a:off x="2275051" y="0"/>
          <a:ext cx="910020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2275051" y="0"/>
        <a:ext cx="910020" cy="640238"/>
      </dsp:txXfrm>
    </dsp:sp>
    <dsp:sp modelId="{06BE5059-EAD0-4563-ADE0-0A93D49A43E4}">
      <dsp:nvSpPr>
        <dsp:cNvPr id="0" name=""/>
        <dsp:cNvSpPr/>
      </dsp:nvSpPr>
      <dsp:spPr>
        <a:xfrm>
          <a:off x="1820041" y="640238"/>
          <a:ext cx="1820041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Registers</a:t>
          </a:r>
        </a:p>
      </dsp:txBody>
      <dsp:txXfrm>
        <a:off x="2138548" y="640238"/>
        <a:ext cx="1183026" cy="640238"/>
      </dsp:txXfrm>
    </dsp:sp>
    <dsp:sp modelId="{C6D519AA-6C99-4E13-B153-E5626597FFEA}">
      <dsp:nvSpPr>
        <dsp:cNvPr id="0" name=""/>
        <dsp:cNvSpPr/>
      </dsp:nvSpPr>
      <dsp:spPr>
        <a:xfrm>
          <a:off x="1365031" y="1280476"/>
          <a:ext cx="2730062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Cache</a:t>
          </a:r>
        </a:p>
      </dsp:txBody>
      <dsp:txXfrm>
        <a:off x="1842791" y="1280476"/>
        <a:ext cx="1774540" cy="640238"/>
      </dsp:txXfrm>
    </dsp:sp>
    <dsp:sp modelId="{734CB6B7-ED14-4250-A5E5-B20ADF3EB013}">
      <dsp:nvSpPr>
        <dsp:cNvPr id="0" name=""/>
        <dsp:cNvSpPr/>
      </dsp:nvSpPr>
      <dsp:spPr>
        <a:xfrm>
          <a:off x="910020" y="1920714"/>
          <a:ext cx="3640082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Primary Memory</a:t>
          </a:r>
        </a:p>
      </dsp:txBody>
      <dsp:txXfrm>
        <a:off x="1547035" y="1920714"/>
        <a:ext cx="2366053" cy="640238"/>
      </dsp:txXfrm>
    </dsp:sp>
    <dsp:sp modelId="{D1A54C8D-F7F0-415D-BD92-83203617B774}">
      <dsp:nvSpPr>
        <dsp:cNvPr id="0" name=""/>
        <dsp:cNvSpPr/>
      </dsp:nvSpPr>
      <dsp:spPr>
        <a:xfrm>
          <a:off x="455010" y="2560952"/>
          <a:ext cx="4550103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Secondary Memory</a:t>
          </a:r>
        </a:p>
      </dsp:txBody>
      <dsp:txXfrm>
        <a:off x="1251278" y="2560952"/>
        <a:ext cx="2957567" cy="640238"/>
      </dsp:txXfrm>
    </dsp:sp>
    <dsp:sp modelId="{9D068EEC-B136-4830-AD86-49D5BB1A7ABC}">
      <dsp:nvSpPr>
        <dsp:cNvPr id="0" name=""/>
        <dsp:cNvSpPr/>
      </dsp:nvSpPr>
      <dsp:spPr>
        <a:xfrm>
          <a:off x="0" y="3201189"/>
          <a:ext cx="5460123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Tertiary Memory</a:t>
          </a:r>
        </a:p>
      </dsp:txBody>
      <dsp:txXfrm>
        <a:off x="955521" y="3201189"/>
        <a:ext cx="3549080" cy="6402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8CD1-42F1-443B-85E1-7BD5BE43F08D}">
      <dsp:nvSpPr>
        <dsp:cNvPr id="0" name=""/>
        <dsp:cNvSpPr/>
      </dsp:nvSpPr>
      <dsp:spPr>
        <a:xfrm>
          <a:off x="2275051" y="0"/>
          <a:ext cx="910020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2275051" y="0"/>
        <a:ext cx="910020" cy="640238"/>
      </dsp:txXfrm>
    </dsp:sp>
    <dsp:sp modelId="{06BE5059-EAD0-4563-ADE0-0A93D49A43E4}">
      <dsp:nvSpPr>
        <dsp:cNvPr id="0" name=""/>
        <dsp:cNvSpPr/>
      </dsp:nvSpPr>
      <dsp:spPr>
        <a:xfrm>
          <a:off x="1820041" y="640238"/>
          <a:ext cx="1820041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Registers</a:t>
          </a:r>
        </a:p>
      </dsp:txBody>
      <dsp:txXfrm>
        <a:off x="2138548" y="640238"/>
        <a:ext cx="1183026" cy="640238"/>
      </dsp:txXfrm>
    </dsp:sp>
    <dsp:sp modelId="{C6D519AA-6C99-4E13-B153-E5626597FFEA}">
      <dsp:nvSpPr>
        <dsp:cNvPr id="0" name=""/>
        <dsp:cNvSpPr/>
      </dsp:nvSpPr>
      <dsp:spPr>
        <a:xfrm>
          <a:off x="1365031" y="1280476"/>
          <a:ext cx="2730062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Cache</a:t>
          </a:r>
        </a:p>
      </dsp:txBody>
      <dsp:txXfrm>
        <a:off x="1842791" y="1280476"/>
        <a:ext cx="1774540" cy="640238"/>
      </dsp:txXfrm>
    </dsp:sp>
    <dsp:sp modelId="{734CB6B7-ED14-4250-A5E5-B20ADF3EB013}">
      <dsp:nvSpPr>
        <dsp:cNvPr id="0" name=""/>
        <dsp:cNvSpPr/>
      </dsp:nvSpPr>
      <dsp:spPr>
        <a:xfrm>
          <a:off x="910020" y="1920714"/>
          <a:ext cx="3640082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Primary Memory</a:t>
          </a:r>
        </a:p>
      </dsp:txBody>
      <dsp:txXfrm>
        <a:off x="1547035" y="1920714"/>
        <a:ext cx="2366053" cy="640238"/>
      </dsp:txXfrm>
    </dsp:sp>
    <dsp:sp modelId="{D1A54C8D-F7F0-415D-BD92-83203617B774}">
      <dsp:nvSpPr>
        <dsp:cNvPr id="0" name=""/>
        <dsp:cNvSpPr/>
      </dsp:nvSpPr>
      <dsp:spPr>
        <a:xfrm>
          <a:off x="455010" y="2560952"/>
          <a:ext cx="4550103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Secondary Memory</a:t>
          </a:r>
        </a:p>
      </dsp:txBody>
      <dsp:txXfrm>
        <a:off x="1251278" y="2560952"/>
        <a:ext cx="2957567" cy="640238"/>
      </dsp:txXfrm>
    </dsp:sp>
    <dsp:sp modelId="{9D068EEC-B136-4830-AD86-49D5BB1A7ABC}">
      <dsp:nvSpPr>
        <dsp:cNvPr id="0" name=""/>
        <dsp:cNvSpPr/>
      </dsp:nvSpPr>
      <dsp:spPr>
        <a:xfrm>
          <a:off x="0" y="3201189"/>
          <a:ext cx="5460123" cy="640238"/>
        </a:xfrm>
        <a:prstGeom prst="trapezoid">
          <a:avLst>
            <a:gd name="adj" fmla="val 7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Tertiary Memory</a:t>
          </a:r>
        </a:p>
      </dsp:txBody>
      <dsp:txXfrm>
        <a:off x="955521" y="3201189"/>
        <a:ext cx="3549080" cy="6402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B8CD1-42F1-443B-85E1-7BD5BE43F08D}">
      <dsp:nvSpPr>
        <dsp:cNvPr id="0" name=""/>
        <dsp:cNvSpPr/>
      </dsp:nvSpPr>
      <dsp:spPr>
        <a:xfrm>
          <a:off x="2275051" y="0"/>
          <a:ext cx="910020" cy="640238"/>
        </a:xfrm>
        <a:prstGeom prst="trapezoid">
          <a:avLst>
            <a:gd name="adj" fmla="val 71069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>
            <a:solidFill>
              <a:schemeClr val="bg1"/>
            </a:solidFill>
          </a:endParaRPr>
        </a:p>
      </dsp:txBody>
      <dsp:txXfrm>
        <a:off x="2275051" y="0"/>
        <a:ext cx="910020" cy="640238"/>
      </dsp:txXfrm>
    </dsp:sp>
    <dsp:sp modelId="{06BE5059-EAD0-4563-ADE0-0A93D49A43E4}">
      <dsp:nvSpPr>
        <dsp:cNvPr id="0" name=""/>
        <dsp:cNvSpPr/>
      </dsp:nvSpPr>
      <dsp:spPr>
        <a:xfrm>
          <a:off x="1820041" y="640238"/>
          <a:ext cx="1820041" cy="640238"/>
        </a:xfrm>
        <a:prstGeom prst="trapezoid">
          <a:avLst>
            <a:gd name="adj" fmla="val 71069"/>
          </a:avLst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Registers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2138548" y="640238"/>
        <a:ext cx="1183026" cy="640238"/>
      </dsp:txXfrm>
    </dsp:sp>
    <dsp:sp modelId="{C6D519AA-6C99-4E13-B153-E5626597FFEA}">
      <dsp:nvSpPr>
        <dsp:cNvPr id="0" name=""/>
        <dsp:cNvSpPr/>
      </dsp:nvSpPr>
      <dsp:spPr>
        <a:xfrm>
          <a:off x="1365031" y="1280476"/>
          <a:ext cx="2730062" cy="640238"/>
        </a:xfrm>
        <a:prstGeom prst="trapezoid">
          <a:avLst>
            <a:gd name="adj" fmla="val 71069"/>
          </a:avLst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Cache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1842791" y="1280476"/>
        <a:ext cx="1774540" cy="640238"/>
      </dsp:txXfrm>
    </dsp:sp>
    <dsp:sp modelId="{734CB6B7-ED14-4250-A5E5-B20ADF3EB013}">
      <dsp:nvSpPr>
        <dsp:cNvPr id="0" name=""/>
        <dsp:cNvSpPr/>
      </dsp:nvSpPr>
      <dsp:spPr>
        <a:xfrm>
          <a:off x="910020" y="1920714"/>
          <a:ext cx="3640082" cy="640238"/>
        </a:xfrm>
        <a:prstGeom prst="trapezoid">
          <a:avLst>
            <a:gd name="adj" fmla="val 71069"/>
          </a:avLst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Primary Memory</a:t>
          </a:r>
        </a:p>
      </dsp:txBody>
      <dsp:txXfrm>
        <a:off x="1547035" y="1920714"/>
        <a:ext cx="2366053" cy="640238"/>
      </dsp:txXfrm>
    </dsp:sp>
    <dsp:sp modelId="{D1A54C8D-F7F0-415D-BD92-83203617B774}">
      <dsp:nvSpPr>
        <dsp:cNvPr id="0" name=""/>
        <dsp:cNvSpPr/>
      </dsp:nvSpPr>
      <dsp:spPr>
        <a:xfrm>
          <a:off x="455010" y="2560952"/>
          <a:ext cx="4550103" cy="640238"/>
        </a:xfrm>
        <a:prstGeom prst="trapezoid">
          <a:avLst>
            <a:gd name="adj" fmla="val 71069"/>
          </a:avLst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Secondary Memory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1251278" y="2560952"/>
        <a:ext cx="2957567" cy="640238"/>
      </dsp:txXfrm>
    </dsp:sp>
    <dsp:sp modelId="{9D068EEC-B136-4830-AD86-49D5BB1A7ABC}">
      <dsp:nvSpPr>
        <dsp:cNvPr id="0" name=""/>
        <dsp:cNvSpPr/>
      </dsp:nvSpPr>
      <dsp:spPr>
        <a:xfrm>
          <a:off x="0" y="3201189"/>
          <a:ext cx="5460123" cy="640238"/>
        </a:xfrm>
        <a:prstGeom prst="trapezoid">
          <a:avLst>
            <a:gd name="adj" fmla="val 71069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Tertiary Memory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955521" y="3201189"/>
        <a:ext cx="3549080" cy="640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hard-disk-drive-storage-drive-147404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icrocontroller-png/" TargetMode="External"/><Relationship Id="rId13" Type="http://schemas.openxmlformats.org/officeDocument/2006/relationships/hyperlink" Target="http://pixabay.com/en/hard-disk-drive-storage-drive-147404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12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openxmlformats.org/officeDocument/2006/relationships/hyperlink" Target="https://freepngimg.com/png/52294-ram-free-transparent-image-hd" TargetMode="External"/><Relationship Id="rId5" Type="http://schemas.openxmlformats.org/officeDocument/2006/relationships/diagramColors" Target="../diagrams/colors2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icrocontroller-png/" TargetMode="External"/><Relationship Id="rId13" Type="http://schemas.openxmlformats.org/officeDocument/2006/relationships/hyperlink" Target="http://pixabay.com/en/hard-disk-drive-storage-drive-147404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12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openxmlformats.org/officeDocument/2006/relationships/hyperlink" Target="https://freepngimg.com/png/52294-ram-free-transparent-image-hd" TargetMode="Externa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icrocontroller-png/" TargetMode="External"/><Relationship Id="rId13" Type="http://schemas.openxmlformats.org/officeDocument/2006/relationships/hyperlink" Target="http://pixabay.com/en/hard-disk-drive-storage-drive-147404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15.png"/><Relationship Id="rId12" Type="http://schemas.openxmlformats.org/officeDocument/2006/relationships/image" Target="../media/image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openxmlformats.org/officeDocument/2006/relationships/hyperlink" Target="https://freepngimg.com/png/52294-ram-free-transparent-image-hd" TargetMode="Externa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6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icrocontroller-png/" TargetMode="External"/><Relationship Id="rId13" Type="http://schemas.openxmlformats.org/officeDocument/2006/relationships/hyperlink" Target="http://pixabay.com/en/hard-disk-drive-storage-drive-147404/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12" Type="http://schemas.openxmlformats.org/officeDocument/2006/relationships/image" Target="../media/image1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openxmlformats.org/officeDocument/2006/relationships/hyperlink" Target="https://freepngimg.com/png/52294-ram-free-transparent-image-hd" TargetMode="Externa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microcontroller-png/" TargetMode="External"/><Relationship Id="rId13" Type="http://schemas.openxmlformats.org/officeDocument/2006/relationships/hyperlink" Target="http://pixabay.com/en/hard-disk-drive-storage-drive-147404/" TargetMode="External"/><Relationship Id="rId3" Type="http://schemas.openxmlformats.org/officeDocument/2006/relationships/diagramLayout" Target="../diagrams/layout6.xml"/><Relationship Id="rId7" Type="http://schemas.openxmlformats.org/officeDocument/2006/relationships/image" Target="../media/image15.png"/><Relationship Id="rId12" Type="http://schemas.openxmlformats.org/officeDocument/2006/relationships/image" Target="../media/image1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11" Type="http://schemas.openxmlformats.org/officeDocument/2006/relationships/hyperlink" Target="https://freepngimg.com/png/52294-ram-free-transparent-image-hd" TargetMode="Externa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6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84D07-8C8A-2B6B-1ED1-A63508256B8A}"/>
              </a:ext>
            </a:extLst>
          </p:cNvPr>
          <p:cNvSpPr txBox="1"/>
          <p:nvPr/>
        </p:nvSpPr>
        <p:spPr>
          <a:xfrm>
            <a:off x="8765627" y="4950372"/>
            <a:ext cx="3168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Presented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Bikal</a:t>
            </a: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Thapa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Suman </a:t>
            </a:r>
            <a:r>
              <a:rPr lang="en-US" sz="20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Timsina</a:t>
            </a:r>
            <a:endParaRPr lang="en-US" sz="20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Saugat  Acharya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290" y="758247"/>
            <a:ext cx="10105696" cy="8334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Different Memory in memory hierarchy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73192" y="2583561"/>
            <a:ext cx="2289974" cy="36512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1) Registers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7214" y="2583561"/>
            <a:ext cx="2289974" cy="3651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2) Cache</a:t>
            </a:r>
            <a:endParaRPr lang="en-US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67474" y="2583561"/>
            <a:ext cx="2289974" cy="3651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3) Primary</a:t>
            </a:r>
            <a:endParaRPr lang="en-US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473195" y="3693167"/>
            <a:ext cx="2445645" cy="3651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4) Secondary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17214" y="3693167"/>
            <a:ext cx="2289974" cy="3651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5) Tertiary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64EF3F3-A48D-922D-5A7F-05EE92616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662411"/>
              </p:ext>
            </p:extLst>
          </p:nvPr>
        </p:nvGraphicFramePr>
        <p:xfrm>
          <a:off x="6746476" y="6199186"/>
          <a:ext cx="5460124" cy="3841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48270-6765-9D78-8F2B-1CBB2F14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109D8A6C-D3D2-C67E-883A-B9F933A34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325" y="399498"/>
            <a:ext cx="7286605" cy="634323"/>
          </a:xfrm>
        </p:spPr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12496-EDE4-399C-C76F-7CF4293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E038CCF7-721A-6081-70CE-B8ECA291ED1D}"/>
              </a:ext>
            </a:extLst>
          </p:cNvPr>
          <p:cNvGraphicFramePr/>
          <p:nvPr/>
        </p:nvGraphicFramePr>
        <p:xfrm>
          <a:off x="6731876" y="5549461"/>
          <a:ext cx="5460124" cy="3841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7463DCFE-775B-C28A-380C-2ED8DBFD5FEA}"/>
              </a:ext>
            </a:extLst>
          </p:cNvPr>
          <p:cNvGrpSpPr/>
          <p:nvPr/>
        </p:nvGrpSpPr>
        <p:grpSpPr>
          <a:xfrm>
            <a:off x="746242" y="1742865"/>
            <a:ext cx="9196548" cy="3669981"/>
            <a:chOff x="1502979" y="1616737"/>
            <a:chExt cx="9196548" cy="366998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8B5D7D-EF7B-8474-8413-52FFE52BE768}"/>
                </a:ext>
              </a:extLst>
            </p:cNvPr>
            <p:cNvGrpSpPr/>
            <p:nvPr/>
          </p:nvGrpSpPr>
          <p:grpSpPr>
            <a:xfrm>
              <a:off x="1502979" y="1616737"/>
              <a:ext cx="9186042" cy="937277"/>
              <a:chOff x="1502979" y="1616737"/>
              <a:chExt cx="9186042" cy="937277"/>
            </a:xfrm>
          </p:grpSpPr>
          <p:sp>
            <p:nvSpPr>
              <p:cNvPr id="3" name="Text Placeholder 3">
                <a:extLst>
                  <a:ext uri="{FF2B5EF4-FFF2-40B4-BE49-F238E27FC236}">
                    <a16:creationId xmlns:a16="http://schemas.microsoft.com/office/drawing/2014/main" id="{2BE9939B-FA21-4FA1-A5DB-10BED2CBB0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98061FFF-5A93-7941-2781-65948F0F1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Most</a:t>
                </a: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 </a:t>
                </a: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Fastest.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A6FC5A-F0EE-7DBC-CC79-169F9C8B3E97}"/>
                </a:ext>
              </a:extLst>
            </p:cNvPr>
            <p:cNvGrpSpPr/>
            <p:nvPr/>
          </p:nvGrpSpPr>
          <p:grpSpPr>
            <a:xfrm>
              <a:off x="1513485" y="2951563"/>
              <a:ext cx="9186042" cy="937277"/>
              <a:chOff x="1502979" y="1616737"/>
              <a:chExt cx="9186042" cy="937277"/>
            </a:xfrm>
          </p:grpSpPr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79A391FF-10A9-7AD4-D1E7-7105219CDF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F148EA0F-87E0-D98A-8720-5C3B8C1B46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Implemented using flipflops.</a:t>
                </a:r>
              </a:p>
              <a:p>
                <a:pPr marL="0" indent="0">
                  <a:buNone/>
                </a:pPr>
                <a:endParaRPr lang="en-US" kern="0" cap="all" spc="400" dirty="0">
                  <a:solidFill>
                    <a:schemeClr val="accent5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7B2928-E8D6-1192-2F7F-F1A3AE3CF595}"/>
                </a:ext>
              </a:extLst>
            </p:cNvPr>
            <p:cNvGrpSpPr/>
            <p:nvPr/>
          </p:nvGrpSpPr>
          <p:grpSpPr>
            <a:xfrm>
              <a:off x="1508231" y="4349441"/>
              <a:ext cx="9186042" cy="937277"/>
              <a:chOff x="1502979" y="1616737"/>
              <a:chExt cx="9186042" cy="937277"/>
            </a:xfrm>
          </p:grpSpPr>
          <p:sp>
            <p:nvSpPr>
              <p:cNvPr id="13" name="Text Placeholder 3">
                <a:extLst>
                  <a:ext uri="{FF2B5EF4-FFF2-40B4-BE49-F238E27FC236}">
                    <a16:creationId xmlns:a16="http://schemas.microsoft.com/office/drawing/2014/main" id="{5EB1A5A2-5526-6039-9BE7-2218B8BFF3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14" name="Text Placeholder 3">
                <a:extLst>
                  <a:ext uri="{FF2B5EF4-FFF2-40B4-BE49-F238E27FC236}">
                    <a16:creationId xmlns:a16="http://schemas.microsoft.com/office/drawing/2014/main" id="{41782A9F-CF3C-D044-3DEB-D5D93EFDFC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Found Inside CPU.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7E2A40-131F-1F50-560E-358044CCF7F8}"/>
              </a:ext>
            </a:extLst>
          </p:cNvPr>
          <p:cNvGrpSpPr/>
          <p:nvPr/>
        </p:nvGrpSpPr>
        <p:grpSpPr>
          <a:xfrm rot="19461190">
            <a:off x="10025237" y="-4529387"/>
            <a:ext cx="12861211" cy="11224166"/>
            <a:chOff x="-394950" y="-1717314"/>
            <a:chExt cx="12861211" cy="112241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899CBA-829C-C45D-DD3A-C25A92A2C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 rot="219988">
              <a:off x="-394950" y="-157986"/>
              <a:ext cx="2743200" cy="1598341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2A37CC4F-E9C4-65AB-12E5-DCDF82121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15017">
              <a:off x="1500645" y="4963577"/>
              <a:ext cx="2506471" cy="2506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D9822E0-17B4-F3AD-6998-140338CA6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16664792">
              <a:off x="7857730" y="6793767"/>
              <a:ext cx="3151086" cy="2275084"/>
            </a:xfrm>
            <a:prstGeom prst="rect">
              <a:avLst/>
            </a:prstGeom>
          </p:spPr>
        </p:pic>
        <p:pic>
          <p:nvPicPr>
            <p:cNvPr id="21" name="Picture Placeholder 76">
              <a:extLst>
                <a:ext uri="{FF2B5EF4-FFF2-40B4-BE49-F238E27FC236}">
                  <a16:creationId xmlns:a16="http://schemas.microsoft.com/office/drawing/2014/main" id="{51836CCD-980D-6CCF-59B2-191B64F86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stretch/>
          </p:blipFill>
          <p:spPr>
            <a:xfrm rot="5619988" flipH="1">
              <a:off x="9942381" y="923973"/>
              <a:ext cx="2822839" cy="2224921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1FE3C805-1FD3-5643-EE1E-B225E12F8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37514">
              <a:off x="5444782" y="-1717314"/>
              <a:ext cx="1944765" cy="122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5922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5CDF8-D454-1584-B46E-2A2BE93CE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FE2BDE9-C074-F25B-9B14-C7F84857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325" y="399498"/>
            <a:ext cx="7286605" cy="634323"/>
          </a:xfrm>
        </p:spPr>
        <p:txBody>
          <a:bodyPr/>
          <a:lstStyle/>
          <a:p>
            <a:r>
              <a:rPr lang="en-US" dirty="0"/>
              <a:t>Cache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ECE56-969B-1BED-0DA9-D982CC3A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59169694-D32B-5724-82EA-9E6CB5B6CB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739268"/>
              </p:ext>
            </p:extLst>
          </p:nvPr>
        </p:nvGraphicFramePr>
        <p:xfrm>
          <a:off x="6731876" y="4903075"/>
          <a:ext cx="5460124" cy="3841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4FFD52D-FE8F-4976-C9C4-CE9DAA33CBAB}"/>
              </a:ext>
            </a:extLst>
          </p:cNvPr>
          <p:cNvGrpSpPr/>
          <p:nvPr/>
        </p:nvGrpSpPr>
        <p:grpSpPr>
          <a:xfrm>
            <a:off x="761998" y="1742865"/>
            <a:ext cx="9196548" cy="3669981"/>
            <a:chOff x="1502979" y="1616737"/>
            <a:chExt cx="9196548" cy="36699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4DCE86-272E-CB25-3AC1-7CE431221E57}"/>
                </a:ext>
              </a:extLst>
            </p:cNvPr>
            <p:cNvGrpSpPr/>
            <p:nvPr/>
          </p:nvGrpSpPr>
          <p:grpSpPr>
            <a:xfrm>
              <a:off x="1502979" y="1616737"/>
              <a:ext cx="9186042" cy="937277"/>
              <a:chOff x="1502979" y="1616737"/>
              <a:chExt cx="9186042" cy="937277"/>
            </a:xfrm>
          </p:grpSpPr>
          <p:sp>
            <p:nvSpPr>
              <p:cNvPr id="12" name="Text Placeholder 3">
                <a:extLst>
                  <a:ext uri="{FF2B5EF4-FFF2-40B4-BE49-F238E27FC236}">
                    <a16:creationId xmlns:a16="http://schemas.microsoft.com/office/drawing/2014/main" id="{79E45DB0-8117-1844-6FFC-56CB77DFEF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3" name="Text Placeholder 3">
                <a:extLst>
                  <a:ext uri="{FF2B5EF4-FFF2-40B4-BE49-F238E27FC236}">
                    <a16:creationId xmlns:a16="http://schemas.microsoft.com/office/drawing/2014/main" id="{C1561B42-18AB-4959-F206-E5C192F846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Stores frequently used data.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A0460E-5E90-4876-860D-6AB8BC93FB73}"/>
                </a:ext>
              </a:extLst>
            </p:cNvPr>
            <p:cNvGrpSpPr/>
            <p:nvPr/>
          </p:nvGrpSpPr>
          <p:grpSpPr>
            <a:xfrm>
              <a:off x="1513485" y="2951563"/>
              <a:ext cx="9186042" cy="937277"/>
              <a:chOff x="1502979" y="1616737"/>
              <a:chExt cx="9186042" cy="937277"/>
            </a:xfrm>
          </p:grpSpPr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ED617D54-6FAE-E73F-DA59-8979882B78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2AD885BD-DDFE-6467-2315-F5324EE811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Implemented using static ram.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C4EB8E-3D42-D9F6-AFF9-32203B9A08DF}"/>
                </a:ext>
              </a:extLst>
            </p:cNvPr>
            <p:cNvGrpSpPr/>
            <p:nvPr/>
          </p:nvGrpSpPr>
          <p:grpSpPr>
            <a:xfrm>
              <a:off x="1508231" y="4349441"/>
              <a:ext cx="9186042" cy="937277"/>
              <a:chOff x="1502979" y="1616737"/>
              <a:chExt cx="9186042" cy="937277"/>
            </a:xfrm>
          </p:grpSpPr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C0E714CF-2AE5-F0AF-95B5-234FFDB70D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56D0C4E9-239E-672D-8A74-5DF74FD31B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Interface between ram and </a:t>
                </a:r>
                <a:r>
                  <a:rPr lang="en-US" kern="0" cap="all" spc="400" dirty="0" err="1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cpu</a:t>
                </a: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7EFA93-00D4-00A0-2691-8C4B06730C90}"/>
              </a:ext>
            </a:extLst>
          </p:cNvPr>
          <p:cNvGrpSpPr/>
          <p:nvPr/>
        </p:nvGrpSpPr>
        <p:grpSpPr>
          <a:xfrm rot="3195179">
            <a:off x="8009592" y="-2534392"/>
            <a:ext cx="12861211" cy="11224166"/>
            <a:chOff x="-394950" y="-1717314"/>
            <a:chExt cx="12861211" cy="112241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E5AA59-9D73-079D-67EC-2B2B3EB24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 rot="219988">
              <a:off x="-394950" y="-157986"/>
              <a:ext cx="2743200" cy="1598341"/>
            </a:xfrm>
            <a:prstGeom prst="rect">
              <a:avLst/>
            </a:prstGeom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A729D50-E830-74D7-2785-0611F50DB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15017">
              <a:off x="1500645" y="4963577"/>
              <a:ext cx="2506471" cy="2506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B9F43-0045-3755-4B1C-154E7B295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16664792">
              <a:off x="7857730" y="6793767"/>
              <a:ext cx="3151086" cy="2275084"/>
            </a:xfrm>
            <a:prstGeom prst="rect">
              <a:avLst/>
            </a:prstGeom>
          </p:spPr>
        </p:pic>
        <p:pic>
          <p:nvPicPr>
            <p:cNvPr id="22" name="Picture Placeholder 76">
              <a:extLst>
                <a:ext uri="{FF2B5EF4-FFF2-40B4-BE49-F238E27FC236}">
                  <a16:creationId xmlns:a16="http://schemas.microsoft.com/office/drawing/2014/main" id="{8A0A0464-90D8-168B-BD86-BEBB49A2C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stretch/>
          </p:blipFill>
          <p:spPr>
            <a:xfrm rot="5619988" flipH="1">
              <a:off x="9942381" y="923973"/>
              <a:ext cx="2822839" cy="2224921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4C56CA06-77A7-BDA6-759E-AF00294A9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37514">
              <a:off x="5444782" y="-1717314"/>
              <a:ext cx="1944765" cy="122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367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88D25-2137-6BDE-BAA4-62EFF6084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875CD6DB-308B-0EA2-925B-A0D91BDC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325" y="399498"/>
            <a:ext cx="7286605" cy="634323"/>
          </a:xfrm>
        </p:spPr>
        <p:txBody>
          <a:bodyPr/>
          <a:lstStyle/>
          <a:p>
            <a:r>
              <a:rPr lang="en-US" dirty="0"/>
              <a:t>Primary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F0A7-F92F-0EEF-0330-D4ADF6C4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AB8EAFDA-DACA-56AF-E2A0-344B356F55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8461895"/>
              </p:ext>
            </p:extLst>
          </p:nvPr>
        </p:nvGraphicFramePr>
        <p:xfrm>
          <a:off x="6731876" y="4272454"/>
          <a:ext cx="5460124" cy="3841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EE38F06-855F-217D-CF84-644A3AE04772}"/>
              </a:ext>
            </a:extLst>
          </p:cNvPr>
          <p:cNvGrpSpPr/>
          <p:nvPr/>
        </p:nvGrpSpPr>
        <p:grpSpPr>
          <a:xfrm>
            <a:off x="761997" y="1742865"/>
            <a:ext cx="9196548" cy="3669981"/>
            <a:chOff x="1502979" y="1616737"/>
            <a:chExt cx="9196548" cy="36699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0A28A5B-BB7F-BB17-E1EF-2ED6C8678EF3}"/>
                </a:ext>
              </a:extLst>
            </p:cNvPr>
            <p:cNvGrpSpPr/>
            <p:nvPr/>
          </p:nvGrpSpPr>
          <p:grpSpPr>
            <a:xfrm>
              <a:off x="1502979" y="1616737"/>
              <a:ext cx="9186042" cy="937277"/>
              <a:chOff x="1502979" y="1616737"/>
              <a:chExt cx="9186042" cy="937277"/>
            </a:xfrm>
          </p:grpSpPr>
          <p:sp>
            <p:nvSpPr>
              <p:cNvPr id="12" name="Text Placeholder 3">
                <a:extLst>
                  <a:ext uri="{FF2B5EF4-FFF2-40B4-BE49-F238E27FC236}">
                    <a16:creationId xmlns:a16="http://schemas.microsoft.com/office/drawing/2014/main" id="{C7DF38BB-9329-DB83-83A7-C2F21AB0A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3" name="Text Placeholder 3">
                <a:extLst>
                  <a:ext uri="{FF2B5EF4-FFF2-40B4-BE49-F238E27FC236}">
                    <a16:creationId xmlns:a16="http://schemas.microsoft.com/office/drawing/2014/main" id="{DBA36C19-C954-85E4-9097-DBC0D649DE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Implemented using dynamic ram.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BEADF07-A217-5DAB-94D1-D54442C89F29}"/>
                </a:ext>
              </a:extLst>
            </p:cNvPr>
            <p:cNvGrpSpPr/>
            <p:nvPr/>
          </p:nvGrpSpPr>
          <p:grpSpPr>
            <a:xfrm>
              <a:off x="1513485" y="2951563"/>
              <a:ext cx="9186042" cy="937277"/>
              <a:chOff x="1502979" y="1616737"/>
              <a:chExt cx="9186042" cy="937277"/>
            </a:xfrm>
          </p:grpSpPr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C53D56A0-45FD-B5CD-2085-27D14AA3C1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7F9FE9FC-412F-A10C-3B99-B5BD81B597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Communicates with the </a:t>
                </a:r>
                <a:r>
                  <a:rPr lang="en-US" kern="0" cap="all" spc="400" dirty="0" err="1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cpu</a:t>
                </a: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directly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71FB76-D44C-C12F-CAC5-E4592DEDFF7C}"/>
                </a:ext>
              </a:extLst>
            </p:cNvPr>
            <p:cNvGrpSpPr/>
            <p:nvPr/>
          </p:nvGrpSpPr>
          <p:grpSpPr>
            <a:xfrm>
              <a:off x="1508231" y="4349441"/>
              <a:ext cx="9186042" cy="937277"/>
              <a:chOff x="1502979" y="1616737"/>
              <a:chExt cx="9186042" cy="937277"/>
            </a:xfrm>
          </p:grpSpPr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F609178B-ADFC-E55A-4833-22E220AA07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CE253603-4253-AD9E-36D1-DA596CBF85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It is volatile.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BAAE0A-8C06-6B1E-E2C5-6D00922B3885}"/>
              </a:ext>
            </a:extLst>
          </p:cNvPr>
          <p:cNvGrpSpPr/>
          <p:nvPr/>
        </p:nvGrpSpPr>
        <p:grpSpPr>
          <a:xfrm rot="8633779">
            <a:off x="8911870" y="-2534392"/>
            <a:ext cx="12861211" cy="11224166"/>
            <a:chOff x="-394950" y="-1717314"/>
            <a:chExt cx="12861211" cy="112241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71DDC0-F5DB-0A71-0B24-A5B107A34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 rot="219988">
              <a:off x="-394950" y="-157986"/>
              <a:ext cx="2743200" cy="1598341"/>
            </a:xfrm>
            <a:prstGeom prst="rect">
              <a:avLst/>
            </a:prstGeom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3F44401-E289-94DB-4340-54AEE8A5B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15017">
              <a:off x="1500645" y="4963577"/>
              <a:ext cx="2506471" cy="2506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5890709-DD00-AC95-D1B8-F5C897A8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16664792">
              <a:off x="7857730" y="6793767"/>
              <a:ext cx="3151086" cy="2275084"/>
            </a:xfrm>
            <a:prstGeom prst="rect">
              <a:avLst/>
            </a:prstGeom>
          </p:spPr>
        </p:pic>
        <p:pic>
          <p:nvPicPr>
            <p:cNvPr id="21" name="Picture Placeholder 76">
              <a:extLst>
                <a:ext uri="{FF2B5EF4-FFF2-40B4-BE49-F238E27FC236}">
                  <a16:creationId xmlns:a16="http://schemas.microsoft.com/office/drawing/2014/main" id="{6EC917CB-C407-7945-D0BF-6484DB652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stretch/>
          </p:blipFill>
          <p:spPr>
            <a:xfrm rot="5619988" flipH="1">
              <a:off x="9942381" y="923973"/>
              <a:ext cx="2822839" cy="2224921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A37B2DA1-9C81-B185-8E79-5705306A0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37514">
              <a:off x="5444782" y="-1717314"/>
              <a:ext cx="1944765" cy="122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7850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E9EB-BBBA-13C7-2271-AB853E71B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03A18CDF-B70F-04B4-9C16-82E5141EF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325" y="399498"/>
            <a:ext cx="7286605" cy="634323"/>
          </a:xfrm>
        </p:spPr>
        <p:txBody>
          <a:bodyPr/>
          <a:lstStyle/>
          <a:p>
            <a:r>
              <a:rPr lang="en-US" dirty="0"/>
              <a:t>Secondary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4FA84-29EB-A764-9FD9-00D87ED8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0EBFA5F9-9105-60AB-AAFC-BBB744746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8117241"/>
              </p:ext>
            </p:extLst>
          </p:nvPr>
        </p:nvGraphicFramePr>
        <p:xfrm>
          <a:off x="6731876" y="3610302"/>
          <a:ext cx="5460124" cy="3841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9E8481A-E34C-034B-26A5-BC4E3E02B354}"/>
              </a:ext>
            </a:extLst>
          </p:cNvPr>
          <p:cNvGrpSpPr/>
          <p:nvPr/>
        </p:nvGrpSpPr>
        <p:grpSpPr>
          <a:xfrm>
            <a:off x="761998" y="1742865"/>
            <a:ext cx="9196548" cy="3669981"/>
            <a:chOff x="1502979" y="1616737"/>
            <a:chExt cx="9196548" cy="36699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2D38A7-02EF-41CF-7242-661E0983390A}"/>
                </a:ext>
              </a:extLst>
            </p:cNvPr>
            <p:cNvGrpSpPr/>
            <p:nvPr/>
          </p:nvGrpSpPr>
          <p:grpSpPr>
            <a:xfrm>
              <a:off x="1502979" y="1616737"/>
              <a:ext cx="9186042" cy="937277"/>
              <a:chOff x="1502979" y="1616737"/>
              <a:chExt cx="9186042" cy="937277"/>
            </a:xfrm>
          </p:grpSpPr>
          <p:sp>
            <p:nvSpPr>
              <p:cNvPr id="12" name="Text Placeholder 3">
                <a:extLst>
                  <a:ext uri="{FF2B5EF4-FFF2-40B4-BE49-F238E27FC236}">
                    <a16:creationId xmlns:a16="http://schemas.microsoft.com/office/drawing/2014/main" id="{54F316ED-0575-FE9C-775E-A20D0D8840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3" name="Text Placeholder 3">
                <a:extLst>
                  <a:ext uri="{FF2B5EF4-FFF2-40B4-BE49-F238E27FC236}">
                    <a16:creationId xmlns:a16="http://schemas.microsoft.com/office/drawing/2014/main" id="{31F40C2B-C8B5-1B9B-EC97-773E337B2E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Permanent storage device.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ED73F9-779B-9E13-E987-AD4A0A6D7D19}"/>
                </a:ext>
              </a:extLst>
            </p:cNvPr>
            <p:cNvGrpSpPr/>
            <p:nvPr/>
          </p:nvGrpSpPr>
          <p:grpSpPr>
            <a:xfrm>
              <a:off x="1513485" y="2951563"/>
              <a:ext cx="9186042" cy="937277"/>
              <a:chOff x="1502979" y="1616737"/>
              <a:chExt cx="9186042" cy="937277"/>
            </a:xfrm>
          </p:grpSpPr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3EC6F8D7-6D6D-F5B0-E7F4-9002BA1E98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C608D2B9-4E0F-5195-DF87-04CD6CD1BD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Used as backup storage.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A2D8E1F-B3AF-B2DC-CDB7-219FDD47ED0A}"/>
                </a:ext>
              </a:extLst>
            </p:cNvPr>
            <p:cNvGrpSpPr/>
            <p:nvPr/>
          </p:nvGrpSpPr>
          <p:grpSpPr>
            <a:xfrm>
              <a:off x="1508231" y="4349441"/>
              <a:ext cx="9186042" cy="937277"/>
              <a:chOff x="1502979" y="1616737"/>
              <a:chExt cx="9186042" cy="937277"/>
            </a:xfrm>
          </p:grpSpPr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A1FF53B3-FA1F-E484-F4DE-B7A8F7AB66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23383789-68D5-0B4B-D323-650252B4F2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Cheaper than main memory.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4E0914-049D-6CBD-0432-B1B278D66FFB}"/>
              </a:ext>
            </a:extLst>
          </p:cNvPr>
          <p:cNvGrpSpPr/>
          <p:nvPr/>
        </p:nvGrpSpPr>
        <p:grpSpPr>
          <a:xfrm rot="12309130">
            <a:off x="9874398" y="-2534393"/>
            <a:ext cx="12861211" cy="11224166"/>
            <a:chOff x="-394950" y="-1717314"/>
            <a:chExt cx="12861211" cy="112241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D4EC49A-73FD-8B5C-B16E-B100EFAB0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 rot="219988">
              <a:off x="-394950" y="-157986"/>
              <a:ext cx="2743200" cy="1598341"/>
            </a:xfrm>
            <a:prstGeom prst="rect">
              <a:avLst/>
            </a:prstGeom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6DC7BFAF-44F7-A38C-B572-863AB6023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15017">
              <a:off x="1500645" y="4963577"/>
              <a:ext cx="2506471" cy="2506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3C3E10-6A6E-EDE5-113C-E7F39F22E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16664792">
              <a:off x="7857730" y="6793767"/>
              <a:ext cx="3151086" cy="2275084"/>
            </a:xfrm>
            <a:prstGeom prst="rect">
              <a:avLst/>
            </a:prstGeom>
          </p:spPr>
        </p:pic>
        <p:pic>
          <p:nvPicPr>
            <p:cNvPr id="19" name="Picture Placeholder 76">
              <a:extLst>
                <a:ext uri="{FF2B5EF4-FFF2-40B4-BE49-F238E27FC236}">
                  <a16:creationId xmlns:a16="http://schemas.microsoft.com/office/drawing/2014/main" id="{9A30B08F-3FB7-DB10-6D3E-8FE2BB30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stretch/>
          </p:blipFill>
          <p:spPr>
            <a:xfrm rot="5619988" flipH="1">
              <a:off x="9942381" y="923973"/>
              <a:ext cx="2822839" cy="2224921"/>
            </a:xfrm>
            <a:prstGeom prst="rect">
              <a:avLst/>
            </a:prstGeom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FFD30072-F04B-4D23-2967-EF6F0B1C1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37514">
              <a:off x="5444782" y="-1717314"/>
              <a:ext cx="1944765" cy="122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426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E5538-1ED4-6BBD-5B16-A52E2BD4A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1113ED1-1478-AF00-ED76-900EFB39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325" y="399498"/>
            <a:ext cx="7286605" cy="634323"/>
          </a:xfrm>
        </p:spPr>
        <p:txBody>
          <a:bodyPr/>
          <a:lstStyle/>
          <a:p>
            <a:r>
              <a:rPr lang="en-US" dirty="0"/>
              <a:t>Tertiary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28B67-0AAD-9B4E-2439-1B37ED74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8E46F096-B587-D185-9DE0-0A7308CF5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164582"/>
              </p:ext>
            </p:extLst>
          </p:nvPr>
        </p:nvGraphicFramePr>
        <p:xfrm>
          <a:off x="6731876" y="3042743"/>
          <a:ext cx="5460124" cy="3841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F844BBA-7FD9-24E9-E503-2595488BDA18}"/>
              </a:ext>
            </a:extLst>
          </p:cNvPr>
          <p:cNvGrpSpPr/>
          <p:nvPr/>
        </p:nvGrpSpPr>
        <p:grpSpPr>
          <a:xfrm>
            <a:off x="761988" y="1742865"/>
            <a:ext cx="9196548" cy="3669981"/>
            <a:chOff x="1502979" y="1616737"/>
            <a:chExt cx="9196548" cy="36699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E8E34E-6596-E224-8CF0-50AF549B04CB}"/>
                </a:ext>
              </a:extLst>
            </p:cNvPr>
            <p:cNvGrpSpPr/>
            <p:nvPr/>
          </p:nvGrpSpPr>
          <p:grpSpPr>
            <a:xfrm>
              <a:off x="1502979" y="1616737"/>
              <a:ext cx="9186042" cy="937277"/>
              <a:chOff x="1502979" y="1616737"/>
              <a:chExt cx="9186042" cy="937277"/>
            </a:xfrm>
          </p:grpSpPr>
          <p:sp>
            <p:nvSpPr>
              <p:cNvPr id="12" name="Text Placeholder 3">
                <a:extLst>
                  <a:ext uri="{FF2B5EF4-FFF2-40B4-BE49-F238E27FC236}">
                    <a16:creationId xmlns:a16="http://schemas.microsoft.com/office/drawing/2014/main" id="{2AE1DFC7-F1EB-BF71-FFCB-5ED0445175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13" name="Text Placeholder 3">
                <a:extLst>
                  <a:ext uri="{FF2B5EF4-FFF2-40B4-BE49-F238E27FC236}">
                    <a16:creationId xmlns:a16="http://schemas.microsoft.com/office/drawing/2014/main" id="{ED878B76-BD68-C8DC-7316-E44C236F6B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Stores large amount of data.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FD47F6-520B-26DB-59FC-E498E6977596}"/>
                </a:ext>
              </a:extLst>
            </p:cNvPr>
            <p:cNvGrpSpPr/>
            <p:nvPr/>
          </p:nvGrpSpPr>
          <p:grpSpPr>
            <a:xfrm>
              <a:off x="1513485" y="2951563"/>
              <a:ext cx="9186042" cy="937277"/>
              <a:chOff x="1502979" y="1616737"/>
              <a:chExt cx="9186042" cy="937277"/>
            </a:xfrm>
          </p:grpSpPr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4EFCA11C-5883-D479-4C6E-F1FD04633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11" name="Text Placeholder 3">
                <a:extLst>
                  <a:ext uri="{FF2B5EF4-FFF2-40B4-BE49-F238E27FC236}">
                    <a16:creationId xmlns:a16="http://schemas.microsoft.com/office/drawing/2014/main" id="{B37ABE99-2B96-A5D6-AC39-2B34D9020D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Slower and cheapest.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CF5AEF-89B9-B013-F177-CEA17DE14DB1}"/>
                </a:ext>
              </a:extLst>
            </p:cNvPr>
            <p:cNvGrpSpPr/>
            <p:nvPr/>
          </p:nvGrpSpPr>
          <p:grpSpPr>
            <a:xfrm>
              <a:off x="1508231" y="4349441"/>
              <a:ext cx="9186042" cy="937277"/>
              <a:chOff x="1502979" y="1616737"/>
              <a:chExt cx="9186042" cy="937277"/>
            </a:xfrm>
          </p:grpSpPr>
          <p:sp>
            <p:nvSpPr>
              <p:cNvPr id="8" name="Text Placeholder 3">
                <a:extLst>
                  <a:ext uri="{FF2B5EF4-FFF2-40B4-BE49-F238E27FC236}">
                    <a16:creationId xmlns:a16="http://schemas.microsoft.com/office/drawing/2014/main" id="{168BC297-C9B6-032A-ADF5-5272216A1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2979" y="1616737"/>
                <a:ext cx="956442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4000" kern="0" cap="all" spc="400" dirty="0">
                    <a:solidFill>
                      <a:schemeClr val="accent5"/>
                    </a:solidFill>
                    <a:latin typeface="+mj-lt"/>
                  </a:rPr>
                  <a:t>3</a:t>
                </a:r>
              </a:p>
            </p:txBody>
          </p:sp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F1876AD5-274D-B905-4093-5023791418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9421" y="1616737"/>
                <a:ext cx="8229600" cy="937277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softEdge rad="546100"/>
              </a:effectLst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kern="0" cap="all" spc="400" dirty="0">
                    <a:solidFill>
                      <a:schemeClr val="accent5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Rarely used data are stored.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87E802-A2B4-964A-03C5-5535A228ACE7}"/>
              </a:ext>
            </a:extLst>
          </p:cNvPr>
          <p:cNvGrpSpPr/>
          <p:nvPr/>
        </p:nvGrpSpPr>
        <p:grpSpPr>
          <a:xfrm rot="16200000">
            <a:off x="9299153" y="-2569340"/>
            <a:ext cx="12861211" cy="11224166"/>
            <a:chOff x="-394950" y="-1717314"/>
            <a:chExt cx="12861211" cy="1122416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92B1122-EC99-5156-DD0E-BD1DC380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 rot="219988">
              <a:off x="-394950" y="-157986"/>
              <a:ext cx="2743200" cy="1598341"/>
            </a:xfrm>
            <a:prstGeom prst="rect">
              <a:avLst/>
            </a:prstGeom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89A626C-09E1-65B5-56E5-1419161BD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15017">
              <a:off x="1500645" y="4963577"/>
              <a:ext cx="2506471" cy="2506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9C60FB9-D904-3BB1-4AA3-DC5E68A50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rot="16664792">
              <a:off x="7857730" y="6793767"/>
              <a:ext cx="3151086" cy="2275084"/>
            </a:xfrm>
            <a:prstGeom prst="rect">
              <a:avLst/>
            </a:prstGeom>
          </p:spPr>
        </p:pic>
        <p:pic>
          <p:nvPicPr>
            <p:cNvPr id="18" name="Picture Placeholder 76">
              <a:extLst>
                <a:ext uri="{FF2B5EF4-FFF2-40B4-BE49-F238E27FC236}">
                  <a16:creationId xmlns:a16="http://schemas.microsoft.com/office/drawing/2014/main" id="{799764D0-C0AF-FA97-0621-6D0EDEE0F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/>
            <a:stretch/>
          </p:blipFill>
          <p:spPr>
            <a:xfrm rot="5619988" flipH="1">
              <a:off x="9942381" y="923973"/>
              <a:ext cx="2822839" cy="2224921"/>
            </a:xfrm>
            <a:prstGeom prst="rect">
              <a:avLst/>
            </a:prstGeom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400C99A1-2101-5B62-DA4F-3FC0064639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37514">
              <a:off x="5444782" y="-1717314"/>
              <a:ext cx="1944765" cy="1222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771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1316</TotalTime>
  <Words>185</Words>
  <Application>Microsoft Office PowerPoint</Application>
  <PresentationFormat>Widescreen</PresentationFormat>
  <Paragraphs>86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Memory Hierarchy</vt:lpstr>
      <vt:lpstr>Different Memory in memory hierarchy</vt:lpstr>
      <vt:lpstr>Registers</vt:lpstr>
      <vt:lpstr>Cache Memory</vt:lpstr>
      <vt:lpstr>Primary Memory</vt:lpstr>
      <vt:lpstr>Secondary Memory</vt:lpstr>
      <vt:lpstr>Tertiary Memory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Pratik Dahal</dc:creator>
  <cp:lastModifiedBy>Pratik Dahal</cp:lastModifiedBy>
  <cp:revision>4</cp:revision>
  <dcterms:created xsi:type="dcterms:W3CDTF">2024-11-05T07:56:07Z</dcterms:created>
  <dcterms:modified xsi:type="dcterms:W3CDTF">2024-11-06T07:06:21Z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